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37"/>
  </p:notesMasterIdLst>
  <p:handoutMasterIdLst>
    <p:handoutMasterId r:id="rId38"/>
  </p:handoutMasterIdLst>
  <p:sldIdLst>
    <p:sldId id="256" r:id="rId3"/>
    <p:sldId id="257" r:id="rId4"/>
    <p:sldId id="309" r:id="rId5"/>
    <p:sldId id="261" r:id="rId6"/>
    <p:sldId id="258" r:id="rId7"/>
    <p:sldId id="259" r:id="rId8"/>
    <p:sldId id="311" r:id="rId9"/>
    <p:sldId id="260" r:id="rId10"/>
    <p:sldId id="330" r:id="rId11"/>
    <p:sldId id="331" r:id="rId12"/>
    <p:sldId id="332" r:id="rId13"/>
    <p:sldId id="333" r:id="rId14"/>
    <p:sldId id="269" r:id="rId15"/>
    <p:sldId id="270" r:id="rId16"/>
    <p:sldId id="275" r:id="rId17"/>
    <p:sldId id="276" r:id="rId18"/>
    <p:sldId id="277" r:id="rId19"/>
    <p:sldId id="278" r:id="rId20"/>
    <p:sldId id="281" r:id="rId21"/>
    <p:sldId id="282" r:id="rId22"/>
    <p:sldId id="316" r:id="rId23"/>
    <p:sldId id="288" r:id="rId24"/>
    <p:sldId id="291" r:id="rId25"/>
    <p:sldId id="292" r:id="rId26"/>
    <p:sldId id="320" r:id="rId27"/>
    <p:sldId id="295" r:id="rId28"/>
    <p:sldId id="296" r:id="rId29"/>
    <p:sldId id="299" r:id="rId30"/>
    <p:sldId id="313" r:id="rId31"/>
    <p:sldId id="268" r:id="rId32"/>
    <p:sldId id="267" r:id="rId33"/>
    <p:sldId id="290" r:id="rId34"/>
    <p:sldId id="339" r:id="rId35"/>
    <p:sldId id="34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40A"/>
    <a:srgbClr val="600000"/>
    <a:srgbClr val="36FF37"/>
    <a:srgbClr val="2987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8" autoAdjust="0"/>
    <p:restoredTop sz="77494" autoAdjust="0"/>
  </p:normalViewPr>
  <p:slideViewPr>
    <p:cSldViewPr>
      <p:cViewPr varScale="1">
        <p:scale>
          <a:sx n="56" d="100"/>
          <a:sy n="56" d="100"/>
        </p:scale>
        <p:origin x="183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5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01520-DA4B-6A4F-937F-F2E7D335BA54}"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14B7A2E-F111-6149-BD6E-F00E0838A63A}">
      <dgm:prSet/>
      <dgm:spPr/>
      <dgm:t>
        <a:bodyPr/>
        <a:lstStyle/>
        <a:p>
          <a:pPr rtl="0"/>
          <a:r>
            <a:rPr lang="en-US" b="1" i="0" dirty="0">
              <a:solidFill>
                <a:schemeClr val="tx1"/>
              </a:solidFill>
            </a:rPr>
            <a:t>Processor</a:t>
          </a:r>
        </a:p>
      </dgm:t>
    </dgm:pt>
    <dgm:pt modelId="{85DFB5E0-E5AB-F54D-A25F-BAE2FD128AA9}" type="parTrans" cxnId="{8F4EA9DF-8E54-A74C-A41D-CA037B53B585}">
      <dgm:prSet/>
      <dgm:spPr/>
      <dgm:t>
        <a:bodyPr/>
        <a:lstStyle/>
        <a:p>
          <a:endParaRPr lang="en-US"/>
        </a:p>
      </dgm:t>
    </dgm:pt>
    <dgm:pt modelId="{549A1A1D-50E5-6846-86C7-1070E5F244D3}" type="sibTrans" cxnId="{8F4EA9DF-8E54-A74C-A41D-CA037B53B585}">
      <dgm:prSet/>
      <dgm:spPr/>
      <dgm:t>
        <a:bodyPr/>
        <a:lstStyle/>
        <a:p>
          <a:endParaRPr lang="en-US"/>
        </a:p>
      </dgm:t>
    </dgm:pt>
    <dgm:pt modelId="{43FFB74A-612C-4B4F-A3EA-E0677208A2BD}">
      <dgm:prSet/>
      <dgm:spPr/>
      <dgm:t>
        <a:bodyPr/>
        <a:lstStyle/>
        <a:p>
          <a:pPr rtl="0"/>
          <a:r>
            <a:rPr lang="en-US" b="1" i="0" dirty="0">
              <a:solidFill>
                <a:schemeClr val="tx1"/>
              </a:solidFill>
            </a:rPr>
            <a:t>Main Memory</a:t>
          </a:r>
        </a:p>
      </dgm:t>
    </dgm:pt>
    <dgm:pt modelId="{3CF37361-C97A-BA42-89B5-F22603EA6A00}" type="parTrans" cxnId="{9884DC52-DD07-154D-BCC7-CAD8C601580A}">
      <dgm:prSet/>
      <dgm:spPr/>
      <dgm:t>
        <a:bodyPr/>
        <a:lstStyle/>
        <a:p>
          <a:endParaRPr lang="en-US"/>
        </a:p>
      </dgm:t>
    </dgm:pt>
    <dgm:pt modelId="{AB1E4592-B2BB-4742-AEEA-80F7508571B1}" type="sibTrans" cxnId="{9884DC52-DD07-154D-BCC7-CAD8C601580A}">
      <dgm:prSet/>
      <dgm:spPr/>
      <dgm:t>
        <a:bodyPr/>
        <a:lstStyle/>
        <a:p>
          <a:endParaRPr lang="en-US"/>
        </a:p>
      </dgm:t>
    </dgm:pt>
    <dgm:pt modelId="{D542C43F-977F-4748-9FAD-A3A4F288EB1A}">
      <dgm:prSet/>
      <dgm:spPr/>
      <dgm:t>
        <a:bodyPr/>
        <a:lstStyle/>
        <a:p>
          <a:pPr rtl="0"/>
          <a:r>
            <a:rPr lang="en-US" b="1" i="0" dirty="0">
              <a:solidFill>
                <a:schemeClr val="tx1"/>
              </a:solidFill>
            </a:rPr>
            <a:t>I/O Modules</a:t>
          </a:r>
        </a:p>
      </dgm:t>
    </dgm:pt>
    <dgm:pt modelId="{EDDD905E-ABD7-9B4D-86AB-AF4A35FC8CE5}" type="parTrans" cxnId="{5096D804-7E47-F745-843B-8229E1246BF4}">
      <dgm:prSet/>
      <dgm:spPr/>
      <dgm:t>
        <a:bodyPr/>
        <a:lstStyle/>
        <a:p>
          <a:endParaRPr lang="en-US"/>
        </a:p>
      </dgm:t>
    </dgm:pt>
    <dgm:pt modelId="{9393BF2F-7D6B-0149-80E9-589F0F666EBE}" type="sibTrans" cxnId="{5096D804-7E47-F745-843B-8229E1246BF4}">
      <dgm:prSet/>
      <dgm:spPr/>
      <dgm:t>
        <a:bodyPr/>
        <a:lstStyle/>
        <a:p>
          <a:endParaRPr lang="en-US"/>
        </a:p>
      </dgm:t>
    </dgm:pt>
    <dgm:pt modelId="{4FF0682A-7A72-AA45-874A-3D82461EAAF8}">
      <dgm:prSet/>
      <dgm:spPr/>
      <dgm:t>
        <a:bodyPr/>
        <a:lstStyle/>
        <a:p>
          <a:pPr rtl="0"/>
          <a:r>
            <a:rPr lang="en-NZ" b="1" i="0" dirty="0">
              <a:solidFill>
                <a:schemeClr val="tx1"/>
              </a:solidFill>
            </a:rPr>
            <a:t>System Bus</a:t>
          </a:r>
        </a:p>
      </dgm:t>
    </dgm:pt>
    <dgm:pt modelId="{2D361571-D644-4E4D-98B6-7B751354F9F6}" type="parTrans" cxnId="{EB6406F6-0ACE-A644-AEFD-396112994E39}">
      <dgm:prSet/>
      <dgm:spPr/>
      <dgm:t>
        <a:bodyPr/>
        <a:lstStyle/>
        <a:p>
          <a:endParaRPr lang="en-US"/>
        </a:p>
      </dgm:t>
    </dgm:pt>
    <dgm:pt modelId="{937AABB6-A09B-BF41-B997-B574BB0EB45F}" type="sibTrans" cxnId="{EB6406F6-0ACE-A644-AEFD-396112994E39}">
      <dgm:prSet/>
      <dgm:spPr/>
      <dgm:t>
        <a:bodyPr/>
        <a:lstStyle/>
        <a:p>
          <a:endParaRPr lang="en-US"/>
        </a:p>
      </dgm:t>
    </dgm:pt>
    <dgm:pt modelId="{22EE6820-3E11-8A41-8A05-3A03B5E5E62B}" type="pres">
      <dgm:prSet presAssocID="{4A201520-DA4B-6A4F-937F-F2E7D335BA54}" presName="hierChild1" presStyleCnt="0">
        <dgm:presLayoutVars>
          <dgm:chPref val="1"/>
          <dgm:dir/>
          <dgm:animOne val="branch"/>
          <dgm:animLvl val="lvl"/>
          <dgm:resizeHandles/>
        </dgm:presLayoutVars>
      </dgm:prSet>
      <dgm:spPr/>
    </dgm:pt>
    <dgm:pt modelId="{52EFEB27-857C-EA41-9C05-4933DCAF3BF3}" type="pres">
      <dgm:prSet presAssocID="{B14B7A2E-F111-6149-BD6E-F00E0838A63A}" presName="hierRoot1" presStyleCnt="0"/>
      <dgm:spPr/>
    </dgm:pt>
    <dgm:pt modelId="{016E94C7-C934-0243-B843-039F2F5C8AE1}" type="pres">
      <dgm:prSet presAssocID="{B14B7A2E-F111-6149-BD6E-F00E0838A63A}" presName="composite" presStyleCnt="0"/>
      <dgm:spPr/>
    </dgm:pt>
    <dgm:pt modelId="{CE030FF1-2507-9F49-A591-07E6CEF78234}" type="pres">
      <dgm:prSet presAssocID="{B14B7A2E-F111-6149-BD6E-F00E0838A63A}" presName="background" presStyleLbl="node0" presStyleIdx="0" presStyleCnt="4"/>
      <dgm:spPr/>
    </dgm:pt>
    <dgm:pt modelId="{3F419C36-6726-324B-979F-AB0836BDCF1F}" type="pres">
      <dgm:prSet presAssocID="{B14B7A2E-F111-6149-BD6E-F00E0838A63A}" presName="text" presStyleLbl="fgAcc0" presStyleIdx="0" presStyleCnt="4" custLinFactY="-1075" custLinFactNeighborX="60156" custLinFactNeighborY="-100000">
        <dgm:presLayoutVars>
          <dgm:chPref val="3"/>
        </dgm:presLayoutVars>
      </dgm:prSet>
      <dgm:spPr/>
    </dgm:pt>
    <dgm:pt modelId="{BCB6117F-BCB3-3047-8ED4-7DA03412FE61}" type="pres">
      <dgm:prSet presAssocID="{B14B7A2E-F111-6149-BD6E-F00E0838A63A}" presName="hierChild2" presStyleCnt="0"/>
      <dgm:spPr/>
    </dgm:pt>
    <dgm:pt modelId="{2645F9A3-732B-8544-9EAC-F399FBF4095E}" type="pres">
      <dgm:prSet presAssocID="{43FFB74A-612C-4B4F-A3EA-E0677208A2BD}" presName="hierRoot1" presStyleCnt="0"/>
      <dgm:spPr/>
    </dgm:pt>
    <dgm:pt modelId="{A67B3114-7C01-F049-AD35-329E8EEA9F57}" type="pres">
      <dgm:prSet presAssocID="{43FFB74A-612C-4B4F-A3EA-E0677208A2BD}" presName="composite" presStyleCnt="0"/>
      <dgm:spPr/>
    </dgm:pt>
    <dgm:pt modelId="{E9749119-7A06-4840-B0C1-953DEC1D0D5B}" type="pres">
      <dgm:prSet presAssocID="{43FFB74A-612C-4B4F-A3EA-E0677208A2BD}" presName="background" presStyleLbl="node0" presStyleIdx="1" presStyleCnt="4"/>
      <dgm:spPr/>
    </dgm:pt>
    <dgm:pt modelId="{A314E1AC-3785-F44A-B4FB-B71FE99B7F60}" type="pres">
      <dgm:prSet presAssocID="{43FFB74A-612C-4B4F-A3EA-E0677208A2BD}" presName="text" presStyleLbl="fgAcc0" presStyleIdx="1" presStyleCnt="4" custLinFactNeighborX="-53453" custLinFactNeighborY="95615">
        <dgm:presLayoutVars>
          <dgm:chPref val="3"/>
        </dgm:presLayoutVars>
      </dgm:prSet>
      <dgm:spPr/>
    </dgm:pt>
    <dgm:pt modelId="{804F807C-EB3D-A449-9FA3-0A7C4C5FD11C}" type="pres">
      <dgm:prSet presAssocID="{43FFB74A-612C-4B4F-A3EA-E0677208A2BD}" presName="hierChild2" presStyleCnt="0"/>
      <dgm:spPr/>
    </dgm:pt>
    <dgm:pt modelId="{A5A15629-CD2E-B148-8273-EFAEC6212C6D}" type="pres">
      <dgm:prSet presAssocID="{D542C43F-977F-4748-9FAD-A3A4F288EB1A}" presName="hierRoot1" presStyleCnt="0"/>
      <dgm:spPr/>
    </dgm:pt>
    <dgm:pt modelId="{7D87A418-044B-4247-AB8F-FDD245F0460E}" type="pres">
      <dgm:prSet presAssocID="{D542C43F-977F-4748-9FAD-A3A4F288EB1A}" presName="composite" presStyleCnt="0"/>
      <dgm:spPr/>
    </dgm:pt>
    <dgm:pt modelId="{14FC8863-8EE5-694D-9DC7-A04C4A3B1E88}" type="pres">
      <dgm:prSet presAssocID="{D542C43F-977F-4748-9FAD-A3A4F288EB1A}" presName="background" presStyleLbl="node0" presStyleIdx="2" presStyleCnt="4"/>
      <dgm:spPr/>
    </dgm:pt>
    <dgm:pt modelId="{D2104015-BE93-8649-B182-2B94DB828B9A}" type="pres">
      <dgm:prSet presAssocID="{D542C43F-977F-4748-9FAD-A3A4F288EB1A}" presName="text" presStyleLbl="fgAcc0" presStyleIdx="2" presStyleCnt="4" custLinFactY="-7857" custLinFactNeighborX="52587" custLinFactNeighborY="-100000">
        <dgm:presLayoutVars>
          <dgm:chPref val="3"/>
        </dgm:presLayoutVars>
      </dgm:prSet>
      <dgm:spPr/>
    </dgm:pt>
    <dgm:pt modelId="{0DDC8FDE-DBCC-194D-95E4-2F92AD432812}" type="pres">
      <dgm:prSet presAssocID="{D542C43F-977F-4748-9FAD-A3A4F288EB1A}" presName="hierChild2" presStyleCnt="0"/>
      <dgm:spPr/>
    </dgm:pt>
    <dgm:pt modelId="{80E096EA-CB6B-9745-A756-2DDFC9C43BEC}" type="pres">
      <dgm:prSet presAssocID="{4FF0682A-7A72-AA45-874A-3D82461EAAF8}" presName="hierRoot1" presStyleCnt="0"/>
      <dgm:spPr/>
    </dgm:pt>
    <dgm:pt modelId="{F09A3D20-31B1-CB4E-A818-95E873D3E4B3}" type="pres">
      <dgm:prSet presAssocID="{4FF0682A-7A72-AA45-874A-3D82461EAAF8}" presName="composite" presStyleCnt="0"/>
      <dgm:spPr/>
    </dgm:pt>
    <dgm:pt modelId="{E9069BF9-D401-8E46-967F-B79DD53E6C14}" type="pres">
      <dgm:prSet presAssocID="{4FF0682A-7A72-AA45-874A-3D82461EAAF8}" presName="background" presStyleLbl="node0" presStyleIdx="3" presStyleCnt="4"/>
      <dgm:spPr/>
    </dgm:pt>
    <dgm:pt modelId="{952688EA-822B-DD4F-B66D-B56BACAC091A}" type="pres">
      <dgm:prSet presAssocID="{4FF0682A-7A72-AA45-874A-3D82461EAAF8}" presName="text" presStyleLbl="fgAcc0" presStyleIdx="3" presStyleCnt="4" custLinFactNeighborX="-56715" custLinFactNeighborY="82050">
        <dgm:presLayoutVars>
          <dgm:chPref val="3"/>
        </dgm:presLayoutVars>
      </dgm:prSet>
      <dgm:spPr/>
    </dgm:pt>
    <dgm:pt modelId="{1E1F2C4A-2BDB-2845-B636-4FD5F2A42CA9}" type="pres">
      <dgm:prSet presAssocID="{4FF0682A-7A72-AA45-874A-3D82461EAAF8}" presName="hierChild2" presStyleCnt="0"/>
      <dgm:spPr/>
    </dgm:pt>
  </dgm:ptLst>
  <dgm:cxnLst>
    <dgm:cxn modelId="{5096D804-7E47-F745-843B-8229E1246BF4}" srcId="{4A201520-DA4B-6A4F-937F-F2E7D335BA54}" destId="{D542C43F-977F-4748-9FAD-A3A4F288EB1A}" srcOrd="2" destOrd="0" parTransId="{EDDD905E-ABD7-9B4D-86AB-AF4A35FC8CE5}" sibTransId="{9393BF2F-7D6B-0149-80E9-589F0F666EBE}"/>
    <dgm:cxn modelId="{FA3D2240-7243-D04F-8642-C1AC58E1A379}" type="presOf" srcId="{43FFB74A-612C-4B4F-A3EA-E0677208A2BD}" destId="{A314E1AC-3785-F44A-B4FB-B71FE99B7F60}" srcOrd="0" destOrd="0" presId="urn:microsoft.com/office/officeart/2005/8/layout/hierarchy1"/>
    <dgm:cxn modelId="{9884DC52-DD07-154D-BCC7-CAD8C601580A}" srcId="{4A201520-DA4B-6A4F-937F-F2E7D335BA54}" destId="{43FFB74A-612C-4B4F-A3EA-E0677208A2BD}" srcOrd="1" destOrd="0" parTransId="{3CF37361-C97A-BA42-89B5-F22603EA6A00}" sibTransId="{AB1E4592-B2BB-4742-AEEA-80F7508571B1}"/>
    <dgm:cxn modelId="{5F21D57F-2A0A-534C-A524-C22FB48CC7D1}" type="presOf" srcId="{D542C43F-977F-4748-9FAD-A3A4F288EB1A}" destId="{D2104015-BE93-8649-B182-2B94DB828B9A}" srcOrd="0" destOrd="0" presId="urn:microsoft.com/office/officeart/2005/8/layout/hierarchy1"/>
    <dgm:cxn modelId="{3959D9B2-22F3-E24D-882E-F15819FE0AFD}" type="presOf" srcId="{4FF0682A-7A72-AA45-874A-3D82461EAAF8}" destId="{952688EA-822B-DD4F-B66D-B56BACAC091A}" srcOrd="0" destOrd="0" presId="urn:microsoft.com/office/officeart/2005/8/layout/hierarchy1"/>
    <dgm:cxn modelId="{B56056DF-0963-4146-874B-962F4E5B58BA}" type="presOf" srcId="{B14B7A2E-F111-6149-BD6E-F00E0838A63A}" destId="{3F419C36-6726-324B-979F-AB0836BDCF1F}" srcOrd="0" destOrd="0" presId="urn:microsoft.com/office/officeart/2005/8/layout/hierarchy1"/>
    <dgm:cxn modelId="{8F4EA9DF-8E54-A74C-A41D-CA037B53B585}" srcId="{4A201520-DA4B-6A4F-937F-F2E7D335BA54}" destId="{B14B7A2E-F111-6149-BD6E-F00E0838A63A}" srcOrd="0" destOrd="0" parTransId="{85DFB5E0-E5AB-F54D-A25F-BAE2FD128AA9}" sibTransId="{549A1A1D-50E5-6846-86C7-1070E5F244D3}"/>
    <dgm:cxn modelId="{CBECC3E9-A3CF-7448-BDBA-DD3D0092BECF}" type="presOf" srcId="{4A201520-DA4B-6A4F-937F-F2E7D335BA54}" destId="{22EE6820-3E11-8A41-8A05-3A03B5E5E62B}" srcOrd="0" destOrd="0" presId="urn:microsoft.com/office/officeart/2005/8/layout/hierarchy1"/>
    <dgm:cxn modelId="{EB6406F6-0ACE-A644-AEFD-396112994E39}" srcId="{4A201520-DA4B-6A4F-937F-F2E7D335BA54}" destId="{4FF0682A-7A72-AA45-874A-3D82461EAAF8}" srcOrd="3" destOrd="0" parTransId="{2D361571-D644-4E4D-98B6-7B751354F9F6}" sibTransId="{937AABB6-A09B-BF41-B997-B574BB0EB45F}"/>
    <dgm:cxn modelId="{6832ABF1-1C5C-9B4D-A68F-60F463FA6BD9}" type="presParOf" srcId="{22EE6820-3E11-8A41-8A05-3A03B5E5E62B}" destId="{52EFEB27-857C-EA41-9C05-4933DCAF3BF3}" srcOrd="0" destOrd="0" presId="urn:microsoft.com/office/officeart/2005/8/layout/hierarchy1"/>
    <dgm:cxn modelId="{F41B0D9A-768D-3447-8416-B23BE98B67A5}" type="presParOf" srcId="{52EFEB27-857C-EA41-9C05-4933DCAF3BF3}" destId="{016E94C7-C934-0243-B843-039F2F5C8AE1}" srcOrd="0" destOrd="0" presId="urn:microsoft.com/office/officeart/2005/8/layout/hierarchy1"/>
    <dgm:cxn modelId="{6365673A-F77A-B549-AD63-550AE980BC10}" type="presParOf" srcId="{016E94C7-C934-0243-B843-039F2F5C8AE1}" destId="{CE030FF1-2507-9F49-A591-07E6CEF78234}" srcOrd="0" destOrd="0" presId="urn:microsoft.com/office/officeart/2005/8/layout/hierarchy1"/>
    <dgm:cxn modelId="{9FDAB0C3-CA58-834E-BAAA-7772D7EB30BE}" type="presParOf" srcId="{016E94C7-C934-0243-B843-039F2F5C8AE1}" destId="{3F419C36-6726-324B-979F-AB0836BDCF1F}" srcOrd="1" destOrd="0" presId="urn:microsoft.com/office/officeart/2005/8/layout/hierarchy1"/>
    <dgm:cxn modelId="{EE4B132D-A67C-3D4F-8C61-5490E84A92F1}" type="presParOf" srcId="{52EFEB27-857C-EA41-9C05-4933DCAF3BF3}" destId="{BCB6117F-BCB3-3047-8ED4-7DA03412FE61}" srcOrd="1" destOrd="0" presId="urn:microsoft.com/office/officeart/2005/8/layout/hierarchy1"/>
    <dgm:cxn modelId="{97043784-4072-3746-9255-2BB737E3A282}" type="presParOf" srcId="{22EE6820-3E11-8A41-8A05-3A03B5E5E62B}" destId="{2645F9A3-732B-8544-9EAC-F399FBF4095E}" srcOrd="1" destOrd="0" presId="urn:microsoft.com/office/officeart/2005/8/layout/hierarchy1"/>
    <dgm:cxn modelId="{153A6D58-E221-BD46-B14F-BD6443255B7E}" type="presParOf" srcId="{2645F9A3-732B-8544-9EAC-F399FBF4095E}" destId="{A67B3114-7C01-F049-AD35-329E8EEA9F57}" srcOrd="0" destOrd="0" presId="urn:microsoft.com/office/officeart/2005/8/layout/hierarchy1"/>
    <dgm:cxn modelId="{2177A2E5-B7F1-9A4C-8708-3CD372095478}" type="presParOf" srcId="{A67B3114-7C01-F049-AD35-329E8EEA9F57}" destId="{E9749119-7A06-4840-B0C1-953DEC1D0D5B}" srcOrd="0" destOrd="0" presId="urn:microsoft.com/office/officeart/2005/8/layout/hierarchy1"/>
    <dgm:cxn modelId="{46BED5BE-B238-9D4B-B950-E500DE08C0BA}" type="presParOf" srcId="{A67B3114-7C01-F049-AD35-329E8EEA9F57}" destId="{A314E1AC-3785-F44A-B4FB-B71FE99B7F60}" srcOrd="1" destOrd="0" presId="urn:microsoft.com/office/officeart/2005/8/layout/hierarchy1"/>
    <dgm:cxn modelId="{C0E9CB1C-888D-0C40-A5E9-23184B7B5368}" type="presParOf" srcId="{2645F9A3-732B-8544-9EAC-F399FBF4095E}" destId="{804F807C-EB3D-A449-9FA3-0A7C4C5FD11C}" srcOrd="1" destOrd="0" presId="urn:microsoft.com/office/officeart/2005/8/layout/hierarchy1"/>
    <dgm:cxn modelId="{7F990104-FEDF-0749-84B7-C42C4F3A2000}" type="presParOf" srcId="{22EE6820-3E11-8A41-8A05-3A03B5E5E62B}" destId="{A5A15629-CD2E-B148-8273-EFAEC6212C6D}" srcOrd="2" destOrd="0" presId="urn:microsoft.com/office/officeart/2005/8/layout/hierarchy1"/>
    <dgm:cxn modelId="{75A96060-3854-D547-81A4-FF639068FFDE}" type="presParOf" srcId="{A5A15629-CD2E-B148-8273-EFAEC6212C6D}" destId="{7D87A418-044B-4247-AB8F-FDD245F0460E}" srcOrd="0" destOrd="0" presId="urn:microsoft.com/office/officeart/2005/8/layout/hierarchy1"/>
    <dgm:cxn modelId="{76567991-9CE0-6049-A996-854562658E41}" type="presParOf" srcId="{7D87A418-044B-4247-AB8F-FDD245F0460E}" destId="{14FC8863-8EE5-694D-9DC7-A04C4A3B1E88}" srcOrd="0" destOrd="0" presId="urn:microsoft.com/office/officeart/2005/8/layout/hierarchy1"/>
    <dgm:cxn modelId="{55412887-79F6-B848-BB50-4C7A28C896ED}" type="presParOf" srcId="{7D87A418-044B-4247-AB8F-FDD245F0460E}" destId="{D2104015-BE93-8649-B182-2B94DB828B9A}" srcOrd="1" destOrd="0" presId="urn:microsoft.com/office/officeart/2005/8/layout/hierarchy1"/>
    <dgm:cxn modelId="{43FB8779-4F69-F448-B4D8-601F39737A8D}" type="presParOf" srcId="{A5A15629-CD2E-B148-8273-EFAEC6212C6D}" destId="{0DDC8FDE-DBCC-194D-95E4-2F92AD432812}" srcOrd="1" destOrd="0" presId="urn:microsoft.com/office/officeart/2005/8/layout/hierarchy1"/>
    <dgm:cxn modelId="{1E98A939-879A-7640-BEDD-3F7525E11EC9}" type="presParOf" srcId="{22EE6820-3E11-8A41-8A05-3A03B5E5E62B}" destId="{80E096EA-CB6B-9745-A756-2DDFC9C43BEC}" srcOrd="3" destOrd="0" presId="urn:microsoft.com/office/officeart/2005/8/layout/hierarchy1"/>
    <dgm:cxn modelId="{68C440E1-6E95-344F-96B6-E7FE9B18484E}" type="presParOf" srcId="{80E096EA-CB6B-9745-A756-2DDFC9C43BEC}" destId="{F09A3D20-31B1-CB4E-A818-95E873D3E4B3}" srcOrd="0" destOrd="0" presId="urn:microsoft.com/office/officeart/2005/8/layout/hierarchy1"/>
    <dgm:cxn modelId="{D8FD8A5C-EF57-1649-B55C-78B8C4F64E89}" type="presParOf" srcId="{F09A3D20-31B1-CB4E-A818-95E873D3E4B3}" destId="{E9069BF9-D401-8E46-967F-B79DD53E6C14}" srcOrd="0" destOrd="0" presId="urn:microsoft.com/office/officeart/2005/8/layout/hierarchy1"/>
    <dgm:cxn modelId="{D7829720-3435-0742-9716-546F44BD485E}" type="presParOf" srcId="{F09A3D20-31B1-CB4E-A818-95E873D3E4B3}" destId="{952688EA-822B-DD4F-B66D-B56BACAC091A}" srcOrd="1" destOrd="0" presId="urn:microsoft.com/office/officeart/2005/8/layout/hierarchy1"/>
    <dgm:cxn modelId="{8A45822E-59C8-204C-9F6A-A78C1827EA5B}" type="presParOf" srcId="{80E096EA-CB6B-9745-A756-2DDFC9C43BEC}" destId="{1E1F2C4A-2BDB-2845-B636-4FD5F2A42CA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6A2E3-1043-9D46-A25F-90ADF1BF5E20}" type="doc">
      <dgm:prSet loTypeId="urn:microsoft.com/office/officeart/2005/8/layout/default#2" loCatId="list" qsTypeId="urn:microsoft.com/office/officeart/2005/8/quickstyle/simple4" qsCatId="simple" csTypeId="urn:microsoft.com/office/officeart/2005/8/colors/accent1_2" csCatId="accent1"/>
      <dgm:spPr/>
      <dgm:t>
        <a:bodyPr/>
        <a:lstStyle/>
        <a:p>
          <a:endParaRPr lang="en-US"/>
        </a:p>
      </dgm:t>
    </dgm:pt>
    <dgm:pt modelId="{211B828E-6174-D747-8D45-31F211622F30}">
      <dgm:prSet/>
      <dgm:spPr/>
      <dgm:t>
        <a:bodyPr/>
        <a:lstStyle/>
        <a:p>
          <a:pPr rtl="0"/>
          <a:r>
            <a:rPr lang="en-US" dirty="0"/>
            <a:t>Controls the operation of the computer</a:t>
          </a:r>
        </a:p>
      </dgm:t>
    </dgm:pt>
    <dgm:pt modelId="{D262110A-53C7-D04E-9899-94616493F444}" type="parTrans" cxnId="{0A9F465B-BCE9-1D46-AC40-955CFFE641FA}">
      <dgm:prSet/>
      <dgm:spPr/>
      <dgm:t>
        <a:bodyPr/>
        <a:lstStyle/>
        <a:p>
          <a:endParaRPr lang="en-US"/>
        </a:p>
      </dgm:t>
    </dgm:pt>
    <dgm:pt modelId="{D1D77116-E4EE-B248-98DC-CC50A1BF792F}" type="sibTrans" cxnId="{0A9F465B-BCE9-1D46-AC40-955CFFE641FA}">
      <dgm:prSet/>
      <dgm:spPr/>
      <dgm:t>
        <a:bodyPr/>
        <a:lstStyle/>
        <a:p>
          <a:endParaRPr lang="en-US"/>
        </a:p>
      </dgm:t>
    </dgm:pt>
    <dgm:pt modelId="{5F43A7C9-4D9F-D54F-82D7-4C7F6618EC72}">
      <dgm:prSet/>
      <dgm:spPr/>
      <dgm:t>
        <a:bodyPr/>
        <a:lstStyle/>
        <a:p>
          <a:pPr rtl="0"/>
          <a:r>
            <a:rPr lang="en-US" dirty="0"/>
            <a:t>Performs the data processing functions</a:t>
          </a:r>
        </a:p>
      </dgm:t>
    </dgm:pt>
    <dgm:pt modelId="{F6B8B4DF-DEC1-DD46-9450-5F52CCBEB5FB}" type="parTrans" cxnId="{C322C727-EDC1-5B42-81FC-BC9F2C2670D7}">
      <dgm:prSet/>
      <dgm:spPr/>
      <dgm:t>
        <a:bodyPr/>
        <a:lstStyle/>
        <a:p>
          <a:endParaRPr lang="en-US"/>
        </a:p>
      </dgm:t>
    </dgm:pt>
    <dgm:pt modelId="{EB084FCC-6BD8-4F47-A104-FAE3DD568DEC}" type="sibTrans" cxnId="{C322C727-EDC1-5B42-81FC-BC9F2C2670D7}">
      <dgm:prSet/>
      <dgm:spPr/>
      <dgm:t>
        <a:bodyPr/>
        <a:lstStyle/>
        <a:p>
          <a:endParaRPr lang="en-US"/>
        </a:p>
      </dgm:t>
    </dgm:pt>
    <dgm:pt modelId="{E6ACA15B-D42E-E24B-B4D7-4D933CAD95F5}">
      <dgm:prSet/>
      <dgm:spPr/>
      <dgm:t>
        <a:bodyPr/>
        <a:lstStyle/>
        <a:p>
          <a:pPr rtl="0"/>
          <a:r>
            <a:rPr lang="en-US" dirty="0"/>
            <a:t>Referred to as the </a:t>
          </a:r>
          <a:r>
            <a:rPr lang="en-US" i="1" dirty="0"/>
            <a:t>Central Processing Unit </a:t>
          </a:r>
          <a:r>
            <a:rPr lang="en-US" dirty="0"/>
            <a:t>(CPU)</a:t>
          </a:r>
        </a:p>
      </dgm:t>
    </dgm:pt>
    <dgm:pt modelId="{FD37EBE6-185D-CE4B-B255-F22213F2AC18}" type="parTrans" cxnId="{48C00C8E-9A5D-8A44-94D2-488E6370981A}">
      <dgm:prSet/>
      <dgm:spPr/>
      <dgm:t>
        <a:bodyPr/>
        <a:lstStyle/>
        <a:p>
          <a:endParaRPr lang="en-US"/>
        </a:p>
      </dgm:t>
    </dgm:pt>
    <dgm:pt modelId="{4FD171B1-434C-784F-938A-2595CC0C420D}" type="sibTrans" cxnId="{48C00C8E-9A5D-8A44-94D2-488E6370981A}">
      <dgm:prSet/>
      <dgm:spPr/>
      <dgm:t>
        <a:bodyPr/>
        <a:lstStyle/>
        <a:p>
          <a:endParaRPr lang="en-US"/>
        </a:p>
      </dgm:t>
    </dgm:pt>
    <dgm:pt modelId="{97CEFB03-0ACD-6E46-B3D3-4AF3F2AEFC9F}" type="pres">
      <dgm:prSet presAssocID="{6606A2E3-1043-9D46-A25F-90ADF1BF5E20}" presName="diagram" presStyleCnt="0">
        <dgm:presLayoutVars>
          <dgm:dir/>
          <dgm:resizeHandles val="exact"/>
        </dgm:presLayoutVars>
      </dgm:prSet>
      <dgm:spPr/>
    </dgm:pt>
    <dgm:pt modelId="{421477D8-87FB-CB46-800C-AF5BE18708CF}" type="pres">
      <dgm:prSet presAssocID="{211B828E-6174-D747-8D45-31F211622F30}" presName="node" presStyleLbl="node1" presStyleIdx="0" presStyleCnt="3" custLinFactNeighborX="-11426" custLinFactNeighborY="-103">
        <dgm:presLayoutVars>
          <dgm:bulletEnabled val="1"/>
        </dgm:presLayoutVars>
      </dgm:prSet>
      <dgm:spPr/>
    </dgm:pt>
    <dgm:pt modelId="{5B4C77BF-B560-244E-8C63-9174112AB3FD}" type="pres">
      <dgm:prSet presAssocID="{D1D77116-E4EE-B248-98DC-CC50A1BF792F}" presName="sibTrans" presStyleCnt="0"/>
      <dgm:spPr/>
    </dgm:pt>
    <dgm:pt modelId="{FB16DC6B-9AEC-7E4A-825E-4890CE4FF49B}" type="pres">
      <dgm:prSet presAssocID="{5F43A7C9-4D9F-D54F-82D7-4C7F6618EC72}" presName="node" presStyleLbl="node1" presStyleIdx="1" presStyleCnt="3" custLinFactNeighborX="10980" custLinFactNeighborY="-103">
        <dgm:presLayoutVars>
          <dgm:bulletEnabled val="1"/>
        </dgm:presLayoutVars>
      </dgm:prSet>
      <dgm:spPr/>
    </dgm:pt>
    <dgm:pt modelId="{96322CF8-6DD8-0B44-8A58-209DFBCF5C01}" type="pres">
      <dgm:prSet presAssocID="{EB084FCC-6BD8-4F47-A104-FAE3DD568DEC}" presName="sibTrans" presStyleCnt="0"/>
      <dgm:spPr/>
    </dgm:pt>
    <dgm:pt modelId="{C1868225-F9F8-5B4B-8DA1-9E5EAF33AFC1}" type="pres">
      <dgm:prSet presAssocID="{E6ACA15B-D42E-E24B-B4D7-4D933CAD95F5}" presName="node" presStyleLbl="node1" presStyleIdx="2" presStyleCnt="3" custLinFactNeighborX="11191" custLinFactNeighborY="-2626">
        <dgm:presLayoutVars>
          <dgm:bulletEnabled val="1"/>
        </dgm:presLayoutVars>
      </dgm:prSet>
      <dgm:spPr/>
    </dgm:pt>
  </dgm:ptLst>
  <dgm:cxnLst>
    <dgm:cxn modelId="{4F2DEC1C-EAD3-0246-AA71-1695873C1CCA}" type="presOf" srcId="{E6ACA15B-D42E-E24B-B4D7-4D933CAD95F5}" destId="{C1868225-F9F8-5B4B-8DA1-9E5EAF33AFC1}" srcOrd="0" destOrd="0" presId="urn:microsoft.com/office/officeart/2005/8/layout/default#2"/>
    <dgm:cxn modelId="{C322C727-EDC1-5B42-81FC-BC9F2C2670D7}" srcId="{6606A2E3-1043-9D46-A25F-90ADF1BF5E20}" destId="{5F43A7C9-4D9F-D54F-82D7-4C7F6618EC72}" srcOrd="1" destOrd="0" parTransId="{F6B8B4DF-DEC1-DD46-9450-5F52CCBEB5FB}" sibTransId="{EB084FCC-6BD8-4F47-A104-FAE3DD568DEC}"/>
    <dgm:cxn modelId="{3AF7A72D-2387-6C47-A70F-E1F796B647E6}" type="presOf" srcId="{6606A2E3-1043-9D46-A25F-90ADF1BF5E20}" destId="{97CEFB03-0ACD-6E46-B3D3-4AF3F2AEFC9F}" srcOrd="0" destOrd="0" presId="urn:microsoft.com/office/officeart/2005/8/layout/default#2"/>
    <dgm:cxn modelId="{0A9F465B-BCE9-1D46-AC40-955CFFE641FA}" srcId="{6606A2E3-1043-9D46-A25F-90ADF1BF5E20}" destId="{211B828E-6174-D747-8D45-31F211622F30}" srcOrd="0" destOrd="0" parTransId="{D262110A-53C7-D04E-9899-94616493F444}" sibTransId="{D1D77116-E4EE-B248-98DC-CC50A1BF792F}"/>
    <dgm:cxn modelId="{69BCB76B-8763-F14E-A48D-2633EDA45A05}" type="presOf" srcId="{211B828E-6174-D747-8D45-31F211622F30}" destId="{421477D8-87FB-CB46-800C-AF5BE18708CF}" srcOrd="0" destOrd="0" presId="urn:microsoft.com/office/officeart/2005/8/layout/default#2"/>
    <dgm:cxn modelId="{A238136E-AFC0-C74C-A145-A1CBF5648E86}" type="presOf" srcId="{5F43A7C9-4D9F-D54F-82D7-4C7F6618EC72}" destId="{FB16DC6B-9AEC-7E4A-825E-4890CE4FF49B}" srcOrd="0" destOrd="0" presId="urn:microsoft.com/office/officeart/2005/8/layout/default#2"/>
    <dgm:cxn modelId="{48C00C8E-9A5D-8A44-94D2-488E6370981A}" srcId="{6606A2E3-1043-9D46-A25F-90ADF1BF5E20}" destId="{E6ACA15B-D42E-E24B-B4D7-4D933CAD95F5}" srcOrd="2" destOrd="0" parTransId="{FD37EBE6-185D-CE4B-B255-F22213F2AC18}" sibTransId="{4FD171B1-434C-784F-938A-2595CC0C420D}"/>
    <dgm:cxn modelId="{1F5EE3DF-04A5-2946-ACA0-5C8520487C89}" type="presParOf" srcId="{97CEFB03-0ACD-6E46-B3D3-4AF3F2AEFC9F}" destId="{421477D8-87FB-CB46-800C-AF5BE18708CF}" srcOrd="0" destOrd="0" presId="urn:microsoft.com/office/officeart/2005/8/layout/default#2"/>
    <dgm:cxn modelId="{C801CDF4-1EFD-8D49-A1A6-B80D7E1EEC06}" type="presParOf" srcId="{97CEFB03-0ACD-6E46-B3D3-4AF3F2AEFC9F}" destId="{5B4C77BF-B560-244E-8C63-9174112AB3FD}" srcOrd="1" destOrd="0" presId="urn:microsoft.com/office/officeart/2005/8/layout/default#2"/>
    <dgm:cxn modelId="{774A2048-94F3-C946-8DA4-A5E8330A06C6}" type="presParOf" srcId="{97CEFB03-0ACD-6E46-B3D3-4AF3F2AEFC9F}" destId="{FB16DC6B-9AEC-7E4A-825E-4890CE4FF49B}" srcOrd="2" destOrd="0" presId="urn:microsoft.com/office/officeart/2005/8/layout/default#2"/>
    <dgm:cxn modelId="{C024FFD7-DF17-334A-BE37-C06E0ECA92F9}" type="presParOf" srcId="{97CEFB03-0ACD-6E46-B3D3-4AF3F2AEFC9F}" destId="{96322CF8-6DD8-0B44-8A58-209DFBCF5C01}" srcOrd="3" destOrd="0" presId="urn:microsoft.com/office/officeart/2005/8/layout/default#2"/>
    <dgm:cxn modelId="{753102E2-D019-8F4A-B59A-B537F9E63F1E}" type="presParOf" srcId="{97CEFB03-0ACD-6E46-B3D3-4AF3F2AEFC9F}" destId="{C1868225-F9F8-5B4B-8DA1-9E5EAF33AFC1}"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13B13-A9D0-2E41-AD45-11CE6B30FA63}"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EEFA41DF-5A8B-3D4D-97A0-FB4A48D62AEB}">
      <dgm:prSet custT="1"/>
      <dgm:spPr>
        <a:solidFill>
          <a:schemeClr val="bg1"/>
        </a:solidFill>
        <a:ln>
          <a:solidFill>
            <a:schemeClr val="accent1"/>
          </a:solidFill>
        </a:ln>
      </dgm:spPr>
      <dgm:t>
        <a:bodyPr/>
        <a:lstStyle/>
        <a:p>
          <a:pPr rtl="0"/>
          <a:r>
            <a:rPr lang="en-US" sz="3200" dirty="0">
              <a:solidFill>
                <a:schemeClr val="tx1"/>
              </a:solidFill>
            </a:rPr>
            <a:t>Move data between the computer and  its external environment</a:t>
          </a:r>
        </a:p>
      </dgm:t>
    </dgm:pt>
    <dgm:pt modelId="{0E850D74-1A5F-3B42-90F5-BA9370A679D1}" type="parTrans" cxnId="{589D1413-7611-CB45-BDA8-966152F053BA}">
      <dgm:prSet/>
      <dgm:spPr/>
      <dgm:t>
        <a:bodyPr/>
        <a:lstStyle/>
        <a:p>
          <a:endParaRPr lang="en-US"/>
        </a:p>
      </dgm:t>
    </dgm:pt>
    <dgm:pt modelId="{8A364EA6-BC24-5246-8DBB-5E40E1A455F4}" type="sibTrans" cxnId="{589D1413-7611-CB45-BDA8-966152F053BA}">
      <dgm:prSet/>
      <dgm:spPr/>
      <dgm:t>
        <a:bodyPr/>
        <a:lstStyle/>
        <a:p>
          <a:endParaRPr lang="en-US"/>
        </a:p>
      </dgm:t>
    </dgm:pt>
    <dgm:pt modelId="{62798AD3-A234-374F-872D-8C94832D946E}">
      <dgm:prSet/>
      <dgm:spPr>
        <a:solidFill>
          <a:schemeClr val="bg1"/>
        </a:solidFill>
        <a:ln>
          <a:solidFill>
            <a:schemeClr val="accent1"/>
          </a:solidFill>
        </a:ln>
      </dgm:spPr>
      <dgm:t>
        <a:bodyPr/>
        <a:lstStyle/>
        <a:p>
          <a:pPr rtl="0"/>
          <a:r>
            <a:rPr lang="en-US" dirty="0">
              <a:solidFill>
                <a:schemeClr val="tx1"/>
              </a:solidFill>
            </a:rPr>
            <a:t>Secondary memory devices (e.g. disks)</a:t>
          </a:r>
        </a:p>
      </dgm:t>
    </dgm:pt>
    <dgm:pt modelId="{D597B50C-11BB-394D-B818-DA50C2C7943D}" type="parTrans" cxnId="{A69D36B7-6F1B-1E43-BF0D-63D7AA0F17BA}">
      <dgm:prSet/>
      <dgm:spPr/>
      <dgm:t>
        <a:bodyPr/>
        <a:lstStyle/>
        <a:p>
          <a:endParaRPr lang="en-US" dirty="0"/>
        </a:p>
      </dgm:t>
    </dgm:pt>
    <dgm:pt modelId="{ABFE6964-F7ED-9245-9D24-A747C1790289}" type="sibTrans" cxnId="{A69D36B7-6F1B-1E43-BF0D-63D7AA0F17BA}">
      <dgm:prSet/>
      <dgm:spPr/>
      <dgm:t>
        <a:bodyPr/>
        <a:lstStyle/>
        <a:p>
          <a:endParaRPr lang="en-US"/>
        </a:p>
      </dgm:t>
    </dgm:pt>
    <dgm:pt modelId="{4B479AE9-1E14-9B4B-B58C-2BE94915783B}">
      <dgm:prSet/>
      <dgm:spPr>
        <a:solidFill>
          <a:schemeClr val="bg1"/>
        </a:solidFill>
        <a:ln>
          <a:solidFill>
            <a:schemeClr val="accent1"/>
          </a:solidFill>
        </a:ln>
      </dgm:spPr>
      <dgm:t>
        <a:bodyPr/>
        <a:lstStyle/>
        <a:p>
          <a:pPr rtl="0"/>
          <a:r>
            <a:rPr lang="en-US" dirty="0">
              <a:solidFill>
                <a:schemeClr val="tx1"/>
              </a:solidFill>
            </a:rPr>
            <a:t>Communications equipment</a:t>
          </a:r>
        </a:p>
      </dgm:t>
    </dgm:pt>
    <dgm:pt modelId="{9F53347B-0A37-9E47-8A36-A015DFA4688A}" type="parTrans" cxnId="{AB11E6F6-BAC8-AD43-B037-A4E36CB6552F}">
      <dgm:prSet/>
      <dgm:spPr/>
      <dgm:t>
        <a:bodyPr/>
        <a:lstStyle/>
        <a:p>
          <a:endParaRPr lang="en-US" dirty="0"/>
        </a:p>
      </dgm:t>
    </dgm:pt>
    <dgm:pt modelId="{1AD8A2FB-CD95-6442-9623-F46076432985}" type="sibTrans" cxnId="{AB11E6F6-BAC8-AD43-B037-A4E36CB6552F}">
      <dgm:prSet/>
      <dgm:spPr/>
      <dgm:t>
        <a:bodyPr/>
        <a:lstStyle/>
        <a:p>
          <a:endParaRPr lang="en-US"/>
        </a:p>
      </dgm:t>
    </dgm:pt>
    <dgm:pt modelId="{E00AFB1C-568F-9E45-BEB4-364298F15AA3}">
      <dgm:prSet/>
      <dgm:spPr>
        <a:solidFill>
          <a:schemeClr val="bg1"/>
        </a:solidFill>
        <a:ln>
          <a:solidFill>
            <a:schemeClr val="accent1"/>
          </a:solidFill>
        </a:ln>
      </dgm:spPr>
      <dgm:t>
        <a:bodyPr/>
        <a:lstStyle/>
        <a:p>
          <a:pPr rtl="0"/>
          <a:r>
            <a:rPr lang="en-US" dirty="0">
              <a:solidFill>
                <a:schemeClr val="tx1"/>
              </a:solidFill>
            </a:rPr>
            <a:t>Terminals</a:t>
          </a:r>
        </a:p>
      </dgm:t>
    </dgm:pt>
    <dgm:pt modelId="{B09460E4-89CE-EB46-9D27-B834E60B077C}" type="parTrans" cxnId="{0DDDE72D-5141-E248-9662-5548498B977E}">
      <dgm:prSet/>
      <dgm:spPr/>
      <dgm:t>
        <a:bodyPr/>
        <a:lstStyle/>
        <a:p>
          <a:endParaRPr lang="en-US" dirty="0"/>
        </a:p>
      </dgm:t>
    </dgm:pt>
    <dgm:pt modelId="{9E0D131D-B2BE-6646-82BE-A97FE5C813A2}" type="sibTrans" cxnId="{0DDDE72D-5141-E248-9662-5548498B977E}">
      <dgm:prSet/>
      <dgm:spPr/>
      <dgm:t>
        <a:bodyPr/>
        <a:lstStyle/>
        <a:p>
          <a:endParaRPr lang="en-US"/>
        </a:p>
      </dgm:t>
    </dgm:pt>
    <dgm:pt modelId="{6D85F9F4-607F-AF45-9E26-9F3415EED225}" type="pres">
      <dgm:prSet presAssocID="{C6213B13-A9D0-2E41-AD45-11CE6B30FA63}" presName="mainComposite" presStyleCnt="0">
        <dgm:presLayoutVars>
          <dgm:chPref val="1"/>
          <dgm:dir/>
          <dgm:animOne val="branch"/>
          <dgm:animLvl val="lvl"/>
          <dgm:resizeHandles val="exact"/>
        </dgm:presLayoutVars>
      </dgm:prSet>
      <dgm:spPr/>
    </dgm:pt>
    <dgm:pt modelId="{3E49C39E-BA41-004A-BDF3-2968C3B52597}" type="pres">
      <dgm:prSet presAssocID="{C6213B13-A9D0-2E41-AD45-11CE6B30FA63}" presName="hierFlow" presStyleCnt="0"/>
      <dgm:spPr/>
    </dgm:pt>
    <dgm:pt modelId="{BBA44117-5936-4E47-A125-D2E628BB1173}" type="pres">
      <dgm:prSet presAssocID="{C6213B13-A9D0-2E41-AD45-11CE6B30FA63}" presName="hierChild1" presStyleCnt="0">
        <dgm:presLayoutVars>
          <dgm:chPref val="1"/>
          <dgm:animOne val="branch"/>
          <dgm:animLvl val="lvl"/>
        </dgm:presLayoutVars>
      </dgm:prSet>
      <dgm:spPr/>
    </dgm:pt>
    <dgm:pt modelId="{113F1D97-9E90-E740-AEDB-3443BAD9AB1F}" type="pres">
      <dgm:prSet presAssocID="{EEFA41DF-5A8B-3D4D-97A0-FB4A48D62AEB}" presName="Name17" presStyleCnt="0"/>
      <dgm:spPr/>
    </dgm:pt>
    <dgm:pt modelId="{F1D063C7-04B4-6B47-9C23-C6F87DF56C95}" type="pres">
      <dgm:prSet presAssocID="{EEFA41DF-5A8B-3D4D-97A0-FB4A48D62AEB}" presName="level1Shape" presStyleLbl="node0" presStyleIdx="0" presStyleCnt="1" custScaleX="124258" custScaleY="306299">
        <dgm:presLayoutVars>
          <dgm:chPref val="3"/>
        </dgm:presLayoutVars>
      </dgm:prSet>
      <dgm:spPr/>
    </dgm:pt>
    <dgm:pt modelId="{644C255F-5764-AD44-B363-582F0246F339}" type="pres">
      <dgm:prSet presAssocID="{EEFA41DF-5A8B-3D4D-97A0-FB4A48D62AEB}" presName="hierChild2" presStyleCnt="0"/>
      <dgm:spPr/>
    </dgm:pt>
    <dgm:pt modelId="{9F422072-8793-3945-A574-9BEF2CA9AF69}" type="pres">
      <dgm:prSet presAssocID="{D597B50C-11BB-394D-B818-DA50C2C7943D}" presName="Name25" presStyleLbl="parChTrans1D2" presStyleIdx="0" presStyleCnt="3"/>
      <dgm:spPr/>
    </dgm:pt>
    <dgm:pt modelId="{7DFDED8C-5B5E-3248-9C35-343FAC1D1ED5}" type="pres">
      <dgm:prSet presAssocID="{D597B50C-11BB-394D-B818-DA50C2C7943D}" presName="connTx" presStyleLbl="parChTrans1D2" presStyleIdx="0" presStyleCnt="3"/>
      <dgm:spPr/>
    </dgm:pt>
    <dgm:pt modelId="{CB0681EA-9380-414A-BDD5-5D45B14FAC23}" type="pres">
      <dgm:prSet presAssocID="{62798AD3-A234-374F-872D-8C94832D946E}" presName="Name30" presStyleCnt="0"/>
      <dgm:spPr/>
    </dgm:pt>
    <dgm:pt modelId="{27072FB2-AA70-0B42-8209-40CD36EC0342}" type="pres">
      <dgm:prSet presAssocID="{62798AD3-A234-374F-872D-8C94832D946E}" presName="level2Shape" presStyleLbl="node2" presStyleIdx="0" presStyleCnt="3"/>
      <dgm:spPr/>
    </dgm:pt>
    <dgm:pt modelId="{75968C84-FE25-F24E-A0DD-5BA3DEC2AA06}" type="pres">
      <dgm:prSet presAssocID="{62798AD3-A234-374F-872D-8C94832D946E}" presName="hierChild3" presStyleCnt="0"/>
      <dgm:spPr/>
    </dgm:pt>
    <dgm:pt modelId="{6B6E02F7-EF8A-014D-B232-4B4AF36796C0}" type="pres">
      <dgm:prSet presAssocID="{9F53347B-0A37-9E47-8A36-A015DFA4688A}" presName="Name25" presStyleLbl="parChTrans1D2" presStyleIdx="1" presStyleCnt="3"/>
      <dgm:spPr/>
    </dgm:pt>
    <dgm:pt modelId="{EE4943FE-39BA-C44A-9739-E30FFB19C540}" type="pres">
      <dgm:prSet presAssocID="{9F53347B-0A37-9E47-8A36-A015DFA4688A}" presName="connTx" presStyleLbl="parChTrans1D2" presStyleIdx="1" presStyleCnt="3"/>
      <dgm:spPr/>
    </dgm:pt>
    <dgm:pt modelId="{827DF238-F01B-AF4B-A736-02BFA401948D}" type="pres">
      <dgm:prSet presAssocID="{4B479AE9-1E14-9B4B-B58C-2BE94915783B}" presName="Name30" presStyleCnt="0"/>
      <dgm:spPr/>
    </dgm:pt>
    <dgm:pt modelId="{0A4B2E8D-11E8-0B43-B8E6-B0FC31F8806C}" type="pres">
      <dgm:prSet presAssocID="{4B479AE9-1E14-9B4B-B58C-2BE94915783B}" presName="level2Shape" presStyleLbl="node2" presStyleIdx="1" presStyleCnt="3"/>
      <dgm:spPr/>
    </dgm:pt>
    <dgm:pt modelId="{1C223557-383B-BE48-9ABE-D0A02DF0FC92}" type="pres">
      <dgm:prSet presAssocID="{4B479AE9-1E14-9B4B-B58C-2BE94915783B}" presName="hierChild3" presStyleCnt="0"/>
      <dgm:spPr/>
    </dgm:pt>
    <dgm:pt modelId="{6BEF47CA-0CBD-2B44-96A6-C027A82559FD}" type="pres">
      <dgm:prSet presAssocID="{B09460E4-89CE-EB46-9D27-B834E60B077C}" presName="Name25" presStyleLbl="parChTrans1D2" presStyleIdx="2" presStyleCnt="3"/>
      <dgm:spPr/>
    </dgm:pt>
    <dgm:pt modelId="{8FB34180-4636-BB45-9DD3-07197FCC8D9A}" type="pres">
      <dgm:prSet presAssocID="{B09460E4-89CE-EB46-9D27-B834E60B077C}" presName="connTx" presStyleLbl="parChTrans1D2" presStyleIdx="2" presStyleCnt="3"/>
      <dgm:spPr/>
    </dgm:pt>
    <dgm:pt modelId="{053071C9-6D24-774F-8CEB-FB100F3C4CE4}" type="pres">
      <dgm:prSet presAssocID="{E00AFB1C-568F-9E45-BEB4-364298F15AA3}" presName="Name30" presStyleCnt="0"/>
      <dgm:spPr/>
    </dgm:pt>
    <dgm:pt modelId="{71F696A8-4BBA-284A-A6A9-6E6BB10325F2}" type="pres">
      <dgm:prSet presAssocID="{E00AFB1C-568F-9E45-BEB4-364298F15AA3}" presName="level2Shape" presStyleLbl="node2" presStyleIdx="2" presStyleCnt="3"/>
      <dgm:spPr/>
    </dgm:pt>
    <dgm:pt modelId="{AAF27DB8-D460-4C43-B054-EB3140EA55A6}" type="pres">
      <dgm:prSet presAssocID="{E00AFB1C-568F-9E45-BEB4-364298F15AA3}" presName="hierChild3" presStyleCnt="0"/>
      <dgm:spPr/>
    </dgm:pt>
    <dgm:pt modelId="{7E4385E9-8DDD-9946-8CBF-7161DBE0DB0A}" type="pres">
      <dgm:prSet presAssocID="{C6213B13-A9D0-2E41-AD45-11CE6B30FA63}" presName="bgShapesFlow" presStyleCnt="0"/>
      <dgm:spPr/>
    </dgm:pt>
  </dgm:ptLst>
  <dgm:cxnLst>
    <dgm:cxn modelId="{4E8BCC0A-9B34-264C-8958-C0BCFC2BEBCD}" type="presOf" srcId="{4B479AE9-1E14-9B4B-B58C-2BE94915783B}" destId="{0A4B2E8D-11E8-0B43-B8E6-B0FC31F8806C}" srcOrd="0" destOrd="0" presId="urn:microsoft.com/office/officeart/2005/8/layout/hierarchy5"/>
    <dgm:cxn modelId="{589D1413-7611-CB45-BDA8-966152F053BA}" srcId="{C6213B13-A9D0-2E41-AD45-11CE6B30FA63}" destId="{EEFA41DF-5A8B-3D4D-97A0-FB4A48D62AEB}" srcOrd="0" destOrd="0" parTransId="{0E850D74-1A5F-3B42-90F5-BA9370A679D1}" sibTransId="{8A364EA6-BC24-5246-8DBB-5E40E1A455F4}"/>
    <dgm:cxn modelId="{43899724-4203-2E4B-9E7D-435C1478A384}" type="presOf" srcId="{B09460E4-89CE-EB46-9D27-B834E60B077C}" destId="{8FB34180-4636-BB45-9DD3-07197FCC8D9A}" srcOrd="1" destOrd="0" presId="urn:microsoft.com/office/officeart/2005/8/layout/hierarchy5"/>
    <dgm:cxn modelId="{0DDDE72D-5141-E248-9662-5548498B977E}" srcId="{EEFA41DF-5A8B-3D4D-97A0-FB4A48D62AEB}" destId="{E00AFB1C-568F-9E45-BEB4-364298F15AA3}" srcOrd="2" destOrd="0" parTransId="{B09460E4-89CE-EB46-9D27-B834E60B077C}" sibTransId="{9E0D131D-B2BE-6646-82BE-A97FE5C813A2}"/>
    <dgm:cxn modelId="{89545939-D653-F348-9BC1-8812F89B80EF}" type="presOf" srcId="{9F53347B-0A37-9E47-8A36-A015DFA4688A}" destId="{EE4943FE-39BA-C44A-9739-E30FFB19C540}" srcOrd="1" destOrd="0" presId="urn:microsoft.com/office/officeart/2005/8/layout/hierarchy5"/>
    <dgm:cxn modelId="{F32A126D-037E-B34E-8F86-CE432C36C73E}" type="presOf" srcId="{9F53347B-0A37-9E47-8A36-A015DFA4688A}" destId="{6B6E02F7-EF8A-014D-B232-4B4AF36796C0}" srcOrd="0" destOrd="0" presId="urn:microsoft.com/office/officeart/2005/8/layout/hierarchy5"/>
    <dgm:cxn modelId="{DE65F677-058C-F44D-B9AB-DD49843E1A76}" type="presOf" srcId="{E00AFB1C-568F-9E45-BEB4-364298F15AA3}" destId="{71F696A8-4BBA-284A-A6A9-6E6BB10325F2}" srcOrd="0" destOrd="0" presId="urn:microsoft.com/office/officeart/2005/8/layout/hierarchy5"/>
    <dgm:cxn modelId="{DB7BC4AA-9301-374F-A42C-C81D94B5952F}" type="presOf" srcId="{C6213B13-A9D0-2E41-AD45-11CE6B30FA63}" destId="{6D85F9F4-607F-AF45-9E26-9F3415EED225}" srcOrd="0" destOrd="0" presId="urn:microsoft.com/office/officeart/2005/8/layout/hierarchy5"/>
    <dgm:cxn modelId="{1A8CF6AA-B0F3-9244-A56D-CD03A214BB42}" type="presOf" srcId="{B09460E4-89CE-EB46-9D27-B834E60B077C}" destId="{6BEF47CA-0CBD-2B44-96A6-C027A82559FD}" srcOrd="0" destOrd="0" presId="urn:microsoft.com/office/officeart/2005/8/layout/hierarchy5"/>
    <dgm:cxn modelId="{A69D36B7-6F1B-1E43-BF0D-63D7AA0F17BA}" srcId="{EEFA41DF-5A8B-3D4D-97A0-FB4A48D62AEB}" destId="{62798AD3-A234-374F-872D-8C94832D946E}" srcOrd="0" destOrd="0" parTransId="{D597B50C-11BB-394D-B818-DA50C2C7943D}" sibTransId="{ABFE6964-F7ED-9245-9D24-A747C1790289}"/>
    <dgm:cxn modelId="{136350BB-A00D-8E43-9FBC-CD01B433F155}" type="presOf" srcId="{62798AD3-A234-374F-872D-8C94832D946E}" destId="{27072FB2-AA70-0B42-8209-40CD36EC0342}" srcOrd="0" destOrd="0" presId="urn:microsoft.com/office/officeart/2005/8/layout/hierarchy5"/>
    <dgm:cxn modelId="{ECA12FBF-FC4D-7B49-A67A-4FE523C5FC41}" type="presOf" srcId="{D597B50C-11BB-394D-B818-DA50C2C7943D}" destId="{9F422072-8793-3945-A574-9BEF2CA9AF69}" srcOrd="0" destOrd="0" presId="urn:microsoft.com/office/officeart/2005/8/layout/hierarchy5"/>
    <dgm:cxn modelId="{056E4FD8-7A82-2842-A67E-6DB7BBBE3EBA}" type="presOf" srcId="{EEFA41DF-5A8B-3D4D-97A0-FB4A48D62AEB}" destId="{F1D063C7-04B4-6B47-9C23-C6F87DF56C95}" srcOrd="0" destOrd="0" presId="urn:microsoft.com/office/officeart/2005/8/layout/hierarchy5"/>
    <dgm:cxn modelId="{AB11E6F6-BAC8-AD43-B037-A4E36CB6552F}" srcId="{EEFA41DF-5A8B-3D4D-97A0-FB4A48D62AEB}" destId="{4B479AE9-1E14-9B4B-B58C-2BE94915783B}" srcOrd="1" destOrd="0" parTransId="{9F53347B-0A37-9E47-8A36-A015DFA4688A}" sibTransId="{1AD8A2FB-CD95-6442-9623-F46076432985}"/>
    <dgm:cxn modelId="{DC4292FA-C50D-C54E-A793-22AA83E9B774}" type="presOf" srcId="{D597B50C-11BB-394D-B818-DA50C2C7943D}" destId="{7DFDED8C-5B5E-3248-9C35-343FAC1D1ED5}" srcOrd="1" destOrd="0" presId="urn:microsoft.com/office/officeart/2005/8/layout/hierarchy5"/>
    <dgm:cxn modelId="{C832C429-EDEC-2B40-90FD-5EE41960561C}" type="presParOf" srcId="{6D85F9F4-607F-AF45-9E26-9F3415EED225}" destId="{3E49C39E-BA41-004A-BDF3-2968C3B52597}" srcOrd="0" destOrd="0" presId="urn:microsoft.com/office/officeart/2005/8/layout/hierarchy5"/>
    <dgm:cxn modelId="{6B5AB48A-CE51-B04F-BCC2-34E6151598B7}" type="presParOf" srcId="{3E49C39E-BA41-004A-BDF3-2968C3B52597}" destId="{BBA44117-5936-4E47-A125-D2E628BB1173}" srcOrd="0" destOrd="0" presId="urn:microsoft.com/office/officeart/2005/8/layout/hierarchy5"/>
    <dgm:cxn modelId="{EF838792-D17B-A845-A123-D696815DF99F}" type="presParOf" srcId="{BBA44117-5936-4E47-A125-D2E628BB1173}" destId="{113F1D97-9E90-E740-AEDB-3443BAD9AB1F}" srcOrd="0" destOrd="0" presId="urn:microsoft.com/office/officeart/2005/8/layout/hierarchy5"/>
    <dgm:cxn modelId="{A04BCBA9-8862-2E48-97B9-7BBF0A8C2672}" type="presParOf" srcId="{113F1D97-9E90-E740-AEDB-3443BAD9AB1F}" destId="{F1D063C7-04B4-6B47-9C23-C6F87DF56C95}" srcOrd="0" destOrd="0" presId="urn:microsoft.com/office/officeart/2005/8/layout/hierarchy5"/>
    <dgm:cxn modelId="{5D443C9B-CCF0-8941-AF6F-402356C2498C}" type="presParOf" srcId="{113F1D97-9E90-E740-AEDB-3443BAD9AB1F}" destId="{644C255F-5764-AD44-B363-582F0246F339}" srcOrd="1" destOrd="0" presId="urn:microsoft.com/office/officeart/2005/8/layout/hierarchy5"/>
    <dgm:cxn modelId="{FAEE39E0-343B-554B-AA15-CB7237CE6E77}" type="presParOf" srcId="{644C255F-5764-AD44-B363-582F0246F339}" destId="{9F422072-8793-3945-A574-9BEF2CA9AF69}" srcOrd="0" destOrd="0" presId="urn:microsoft.com/office/officeart/2005/8/layout/hierarchy5"/>
    <dgm:cxn modelId="{CD82B3C7-6E6F-1D43-9EA9-78A20C3A8B1A}" type="presParOf" srcId="{9F422072-8793-3945-A574-9BEF2CA9AF69}" destId="{7DFDED8C-5B5E-3248-9C35-343FAC1D1ED5}" srcOrd="0" destOrd="0" presId="urn:microsoft.com/office/officeart/2005/8/layout/hierarchy5"/>
    <dgm:cxn modelId="{642532F1-45E6-E14B-B3AA-D0C1D9CE9BF7}" type="presParOf" srcId="{644C255F-5764-AD44-B363-582F0246F339}" destId="{CB0681EA-9380-414A-BDD5-5D45B14FAC23}" srcOrd="1" destOrd="0" presId="urn:microsoft.com/office/officeart/2005/8/layout/hierarchy5"/>
    <dgm:cxn modelId="{D12075A0-DF96-3E4F-AC4C-289746F5CE8D}" type="presParOf" srcId="{CB0681EA-9380-414A-BDD5-5D45B14FAC23}" destId="{27072FB2-AA70-0B42-8209-40CD36EC0342}" srcOrd="0" destOrd="0" presId="urn:microsoft.com/office/officeart/2005/8/layout/hierarchy5"/>
    <dgm:cxn modelId="{77E25EFF-9F8C-E54E-9486-C687434EE5E0}" type="presParOf" srcId="{CB0681EA-9380-414A-BDD5-5D45B14FAC23}" destId="{75968C84-FE25-F24E-A0DD-5BA3DEC2AA06}" srcOrd="1" destOrd="0" presId="urn:microsoft.com/office/officeart/2005/8/layout/hierarchy5"/>
    <dgm:cxn modelId="{DAC86E7A-71A8-0D45-84A8-0EACD81AFA11}" type="presParOf" srcId="{644C255F-5764-AD44-B363-582F0246F339}" destId="{6B6E02F7-EF8A-014D-B232-4B4AF36796C0}" srcOrd="2" destOrd="0" presId="urn:microsoft.com/office/officeart/2005/8/layout/hierarchy5"/>
    <dgm:cxn modelId="{E0BD5999-CE6C-9E42-99B9-15EC9429B30D}" type="presParOf" srcId="{6B6E02F7-EF8A-014D-B232-4B4AF36796C0}" destId="{EE4943FE-39BA-C44A-9739-E30FFB19C540}" srcOrd="0" destOrd="0" presId="urn:microsoft.com/office/officeart/2005/8/layout/hierarchy5"/>
    <dgm:cxn modelId="{31055325-FFF8-B647-BEDE-6458594DD4F6}" type="presParOf" srcId="{644C255F-5764-AD44-B363-582F0246F339}" destId="{827DF238-F01B-AF4B-A736-02BFA401948D}" srcOrd="3" destOrd="0" presId="urn:microsoft.com/office/officeart/2005/8/layout/hierarchy5"/>
    <dgm:cxn modelId="{282C01F4-B520-834A-AC7B-404D4C8374AB}" type="presParOf" srcId="{827DF238-F01B-AF4B-A736-02BFA401948D}" destId="{0A4B2E8D-11E8-0B43-B8E6-B0FC31F8806C}" srcOrd="0" destOrd="0" presId="urn:microsoft.com/office/officeart/2005/8/layout/hierarchy5"/>
    <dgm:cxn modelId="{B2A36F02-910F-2C4F-89AA-8BF209B5A317}" type="presParOf" srcId="{827DF238-F01B-AF4B-A736-02BFA401948D}" destId="{1C223557-383B-BE48-9ABE-D0A02DF0FC92}" srcOrd="1" destOrd="0" presId="urn:microsoft.com/office/officeart/2005/8/layout/hierarchy5"/>
    <dgm:cxn modelId="{CD5C42E2-89C5-E649-9255-FF1242C17E96}" type="presParOf" srcId="{644C255F-5764-AD44-B363-582F0246F339}" destId="{6BEF47CA-0CBD-2B44-96A6-C027A82559FD}" srcOrd="4" destOrd="0" presId="urn:microsoft.com/office/officeart/2005/8/layout/hierarchy5"/>
    <dgm:cxn modelId="{2D424DD3-3EB1-4D43-91B1-A8C9AF2857F7}" type="presParOf" srcId="{6BEF47CA-0CBD-2B44-96A6-C027A82559FD}" destId="{8FB34180-4636-BB45-9DD3-07197FCC8D9A}" srcOrd="0" destOrd="0" presId="urn:microsoft.com/office/officeart/2005/8/layout/hierarchy5"/>
    <dgm:cxn modelId="{06F9B33D-3FF6-1E4A-809A-AEE987FE87E9}" type="presParOf" srcId="{644C255F-5764-AD44-B363-582F0246F339}" destId="{053071C9-6D24-774F-8CEB-FB100F3C4CE4}" srcOrd="5" destOrd="0" presId="urn:microsoft.com/office/officeart/2005/8/layout/hierarchy5"/>
    <dgm:cxn modelId="{39B1759B-5914-2B4B-9786-F566C9CD61EE}" type="presParOf" srcId="{053071C9-6D24-774F-8CEB-FB100F3C4CE4}" destId="{71F696A8-4BBA-284A-A6A9-6E6BB10325F2}" srcOrd="0" destOrd="0" presId="urn:microsoft.com/office/officeart/2005/8/layout/hierarchy5"/>
    <dgm:cxn modelId="{4C1D4E5F-720C-1D4A-BE30-E54D9344DB35}" type="presParOf" srcId="{053071C9-6D24-774F-8CEB-FB100F3C4CE4}" destId="{AAF27DB8-D460-4C43-B054-EB3140EA55A6}" srcOrd="1" destOrd="0" presId="urn:microsoft.com/office/officeart/2005/8/layout/hierarchy5"/>
    <dgm:cxn modelId="{3E950B42-756B-FD4B-81FD-89AE7C3A22E6}" type="presParOf" srcId="{6D85F9F4-607F-AF45-9E26-9F3415EED225}" destId="{7E4385E9-8DDD-9946-8CBF-7161DBE0DB0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9EE2F2-96E3-E94E-AAF2-CDDA508BAD94}" type="doc">
      <dgm:prSet loTypeId="urn:microsoft.com/office/officeart/2005/8/layout/hProcess9" loCatId="list" qsTypeId="urn:microsoft.com/office/officeart/2005/8/quickstyle/simple4" qsCatId="simple" csTypeId="urn:microsoft.com/office/officeart/2005/8/colors/accent1_2" csCatId="accent1" phldr="1"/>
      <dgm:spPr/>
      <dgm:t>
        <a:bodyPr/>
        <a:lstStyle/>
        <a:p>
          <a:endParaRPr lang="en-US"/>
        </a:p>
      </dgm:t>
    </dgm:pt>
    <dgm:pt modelId="{EC8F9867-988D-4B45-AAFF-E032C295F482}">
      <dgm:prSet/>
      <dgm:spPr/>
      <dgm:t>
        <a:bodyPr/>
        <a:lstStyle/>
        <a:p>
          <a:r>
            <a:rPr lang="en-US" dirty="0"/>
            <a:t>Processor reads (fetches) instructions from memory</a:t>
          </a:r>
        </a:p>
      </dgm:t>
    </dgm:pt>
    <dgm:pt modelId="{15BBB3AD-BACE-824E-B823-9A0F8B0B731B}" type="parTrans" cxnId="{FF74B327-0DB8-9E46-9C2D-0EC4EB488474}">
      <dgm:prSet/>
      <dgm:spPr/>
      <dgm:t>
        <a:bodyPr/>
        <a:lstStyle/>
        <a:p>
          <a:endParaRPr lang="en-US"/>
        </a:p>
      </dgm:t>
    </dgm:pt>
    <dgm:pt modelId="{694342DE-2DFE-DA4D-B949-20B362624EF5}" type="sibTrans" cxnId="{FF74B327-0DB8-9E46-9C2D-0EC4EB488474}">
      <dgm:prSet/>
      <dgm:spPr/>
      <dgm:t>
        <a:bodyPr/>
        <a:lstStyle/>
        <a:p>
          <a:endParaRPr lang="en-US"/>
        </a:p>
      </dgm:t>
    </dgm:pt>
    <dgm:pt modelId="{CE52B32C-06C4-6443-AD16-DB864EB959C0}">
      <dgm:prSet/>
      <dgm:spPr/>
      <dgm:t>
        <a:bodyPr/>
        <a:lstStyle/>
        <a:p>
          <a:r>
            <a:rPr lang="en-US" dirty="0"/>
            <a:t>Processor executes each instruction</a:t>
          </a:r>
        </a:p>
      </dgm:t>
    </dgm:pt>
    <dgm:pt modelId="{FB739005-8423-0B42-914A-553E152678D6}" type="parTrans" cxnId="{B55F1616-839C-AA48-8DFB-1AB748CEE23B}">
      <dgm:prSet/>
      <dgm:spPr/>
      <dgm:t>
        <a:bodyPr/>
        <a:lstStyle/>
        <a:p>
          <a:endParaRPr lang="en-US"/>
        </a:p>
      </dgm:t>
    </dgm:pt>
    <dgm:pt modelId="{AC400D9B-818A-D544-85DA-EA297AC9D299}" type="sibTrans" cxnId="{B55F1616-839C-AA48-8DFB-1AB748CEE23B}">
      <dgm:prSet/>
      <dgm:spPr/>
      <dgm:t>
        <a:bodyPr/>
        <a:lstStyle/>
        <a:p>
          <a:endParaRPr lang="en-US"/>
        </a:p>
      </dgm:t>
    </dgm:pt>
    <dgm:pt modelId="{43B9C9C2-F8C7-0749-9652-0164D1693909}" type="pres">
      <dgm:prSet presAssocID="{A99EE2F2-96E3-E94E-AAF2-CDDA508BAD94}" presName="CompostProcess" presStyleCnt="0">
        <dgm:presLayoutVars>
          <dgm:dir/>
          <dgm:resizeHandles val="exact"/>
        </dgm:presLayoutVars>
      </dgm:prSet>
      <dgm:spPr/>
    </dgm:pt>
    <dgm:pt modelId="{36DB873E-21A1-144A-9AD7-E6EBFB71C30C}" type="pres">
      <dgm:prSet presAssocID="{A99EE2F2-96E3-E94E-AAF2-CDDA508BAD94}" presName="arrow" presStyleLbl="bgShp" presStyleIdx="0" presStyleCnt="1"/>
      <dgm:spPr>
        <a:solidFill>
          <a:schemeClr val="bg1"/>
        </a:solidFill>
        <a:ln>
          <a:solidFill>
            <a:schemeClr val="accent1"/>
          </a:solidFill>
        </a:ln>
      </dgm:spPr>
    </dgm:pt>
    <dgm:pt modelId="{A586CFED-CCBF-DB4B-8AE1-64958958146A}" type="pres">
      <dgm:prSet presAssocID="{A99EE2F2-96E3-E94E-AAF2-CDDA508BAD94}" presName="linearProcess" presStyleCnt="0"/>
      <dgm:spPr/>
    </dgm:pt>
    <dgm:pt modelId="{559AD022-6B47-494A-989A-66B40C1EA3D9}" type="pres">
      <dgm:prSet presAssocID="{EC8F9867-988D-4B45-AAFF-E032C295F482}" presName="textNode" presStyleLbl="node1" presStyleIdx="0" presStyleCnt="2">
        <dgm:presLayoutVars>
          <dgm:bulletEnabled val="1"/>
        </dgm:presLayoutVars>
      </dgm:prSet>
      <dgm:spPr/>
    </dgm:pt>
    <dgm:pt modelId="{D0D10D6D-9B73-554F-B8B4-33FC07A77D56}" type="pres">
      <dgm:prSet presAssocID="{694342DE-2DFE-DA4D-B949-20B362624EF5}" presName="sibTrans" presStyleCnt="0"/>
      <dgm:spPr/>
    </dgm:pt>
    <dgm:pt modelId="{AA5A79E6-F2A8-FE46-95C5-F961763B77BB}" type="pres">
      <dgm:prSet presAssocID="{CE52B32C-06C4-6443-AD16-DB864EB959C0}" presName="textNode" presStyleLbl="node1" presStyleIdx="1" presStyleCnt="2">
        <dgm:presLayoutVars>
          <dgm:bulletEnabled val="1"/>
        </dgm:presLayoutVars>
      </dgm:prSet>
      <dgm:spPr/>
    </dgm:pt>
  </dgm:ptLst>
  <dgm:cxnLst>
    <dgm:cxn modelId="{B55F1616-839C-AA48-8DFB-1AB748CEE23B}" srcId="{A99EE2F2-96E3-E94E-AAF2-CDDA508BAD94}" destId="{CE52B32C-06C4-6443-AD16-DB864EB959C0}" srcOrd="1" destOrd="0" parTransId="{FB739005-8423-0B42-914A-553E152678D6}" sibTransId="{AC400D9B-818A-D544-85DA-EA297AC9D299}"/>
    <dgm:cxn modelId="{FF74B327-0DB8-9E46-9C2D-0EC4EB488474}" srcId="{A99EE2F2-96E3-E94E-AAF2-CDDA508BAD94}" destId="{EC8F9867-988D-4B45-AAFF-E032C295F482}" srcOrd="0" destOrd="0" parTransId="{15BBB3AD-BACE-824E-B823-9A0F8B0B731B}" sibTransId="{694342DE-2DFE-DA4D-B949-20B362624EF5}"/>
    <dgm:cxn modelId="{743F8849-E515-D143-A8E4-AD3DEDECCD47}" type="presOf" srcId="{CE52B32C-06C4-6443-AD16-DB864EB959C0}" destId="{AA5A79E6-F2A8-FE46-95C5-F961763B77BB}" srcOrd="0" destOrd="0" presId="urn:microsoft.com/office/officeart/2005/8/layout/hProcess9"/>
    <dgm:cxn modelId="{DBC5028D-802E-0844-8A19-213ECF561A26}" type="presOf" srcId="{EC8F9867-988D-4B45-AAFF-E032C295F482}" destId="{559AD022-6B47-494A-989A-66B40C1EA3D9}" srcOrd="0" destOrd="0" presId="urn:microsoft.com/office/officeart/2005/8/layout/hProcess9"/>
    <dgm:cxn modelId="{93E52592-810D-1943-9C80-4E5353568392}" type="presOf" srcId="{A99EE2F2-96E3-E94E-AAF2-CDDA508BAD94}" destId="{43B9C9C2-F8C7-0749-9652-0164D1693909}" srcOrd="0" destOrd="0" presId="urn:microsoft.com/office/officeart/2005/8/layout/hProcess9"/>
    <dgm:cxn modelId="{ADA15697-1C76-6540-A136-9E8F904349A5}" type="presParOf" srcId="{43B9C9C2-F8C7-0749-9652-0164D1693909}" destId="{36DB873E-21A1-144A-9AD7-E6EBFB71C30C}" srcOrd="0" destOrd="0" presId="urn:microsoft.com/office/officeart/2005/8/layout/hProcess9"/>
    <dgm:cxn modelId="{E0DCADAD-68A3-4946-8454-A514ED3F9EF8}" type="presParOf" srcId="{43B9C9C2-F8C7-0749-9652-0164D1693909}" destId="{A586CFED-CCBF-DB4B-8AE1-64958958146A}" srcOrd="1" destOrd="0" presId="urn:microsoft.com/office/officeart/2005/8/layout/hProcess9"/>
    <dgm:cxn modelId="{B3836562-6158-9948-895D-47FFFBF24286}" type="presParOf" srcId="{A586CFED-CCBF-DB4B-8AE1-64958958146A}" destId="{559AD022-6B47-494A-989A-66B40C1EA3D9}" srcOrd="0" destOrd="0" presId="urn:microsoft.com/office/officeart/2005/8/layout/hProcess9"/>
    <dgm:cxn modelId="{CE8ED8F8-04C0-5741-A566-59D4DB56165B}" type="presParOf" srcId="{A586CFED-CCBF-DB4B-8AE1-64958958146A}" destId="{D0D10D6D-9B73-554F-B8B4-33FC07A77D56}" srcOrd="1" destOrd="0" presId="urn:microsoft.com/office/officeart/2005/8/layout/hProcess9"/>
    <dgm:cxn modelId="{1FADC05C-E1FF-FA4F-AA44-F47E0C8CC613}" type="presParOf" srcId="{A586CFED-CCBF-DB4B-8AE1-64958958146A}" destId="{AA5A79E6-F2A8-FE46-95C5-F961763B77BB}"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007BB0-3A6D-B942-AE4B-A89E9F6F0971}"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1725039-EDE0-0241-BB1F-68A904D35115}">
      <dgm:prSet/>
      <dgm:spPr/>
      <dgm:t>
        <a:bodyPr/>
        <a:lstStyle/>
        <a:p>
          <a:pPr rtl="0"/>
          <a:r>
            <a:rPr lang="en-NZ" dirty="0"/>
            <a:t>An interrupt occurs while another interrupt is being processed</a:t>
          </a:r>
        </a:p>
      </dgm:t>
    </dgm:pt>
    <dgm:pt modelId="{EACA4E9E-5792-7C41-A0BD-E3ACCECF2D7B}" type="parTrans" cxnId="{EC1CFC9B-3971-2D46-8932-AB30BFDD981D}">
      <dgm:prSet/>
      <dgm:spPr/>
      <dgm:t>
        <a:bodyPr/>
        <a:lstStyle/>
        <a:p>
          <a:endParaRPr lang="en-US"/>
        </a:p>
      </dgm:t>
    </dgm:pt>
    <dgm:pt modelId="{DB0AAF0F-30D6-614C-B436-CC42338F5C78}" type="sibTrans" cxnId="{EC1CFC9B-3971-2D46-8932-AB30BFDD981D}">
      <dgm:prSet/>
      <dgm:spPr/>
      <dgm:t>
        <a:bodyPr/>
        <a:lstStyle/>
        <a:p>
          <a:endParaRPr lang="en-US"/>
        </a:p>
      </dgm:t>
    </dgm:pt>
    <dgm:pt modelId="{19EFBAB3-8C73-4B4E-BFD4-390288903C8D}">
      <dgm:prSet custT="1"/>
      <dgm:spPr>
        <a:solidFill>
          <a:schemeClr val="bg1"/>
        </a:solidFill>
        <a:ln>
          <a:solidFill>
            <a:schemeClr val="accent1"/>
          </a:solidFill>
        </a:ln>
      </dgm:spPr>
      <dgm:t>
        <a:bodyPr/>
        <a:lstStyle/>
        <a:p>
          <a:pPr rtl="0"/>
          <a:r>
            <a:rPr lang="en-US" sz="2600" dirty="0"/>
            <a:t>e.g. receiving data from a communications line and printing results at the same time</a:t>
          </a:r>
        </a:p>
      </dgm:t>
    </dgm:pt>
    <dgm:pt modelId="{AB70C653-986A-0A41-BF91-176B6CB57711}" type="parTrans" cxnId="{9ADDE226-1382-3142-A6CB-03D80A59193D}">
      <dgm:prSet/>
      <dgm:spPr/>
      <dgm:t>
        <a:bodyPr/>
        <a:lstStyle/>
        <a:p>
          <a:endParaRPr lang="en-US"/>
        </a:p>
      </dgm:t>
    </dgm:pt>
    <dgm:pt modelId="{21531D86-4A75-834D-B047-A359759A7B04}" type="sibTrans" cxnId="{9ADDE226-1382-3142-A6CB-03D80A59193D}">
      <dgm:prSet/>
      <dgm:spPr/>
      <dgm:t>
        <a:bodyPr/>
        <a:lstStyle/>
        <a:p>
          <a:endParaRPr lang="en-US"/>
        </a:p>
      </dgm:t>
    </dgm:pt>
    <dgm:pt modelId="{C034143B-51AE-A74F-A366-CED5E94A34DC}">
      <dgm:prSet/>
      <dgm:spPr/>
      <dgm:t>
        <a:bodyPr/>
        <a:lstStyle/>
        <a:p>
          <a:pPr rtl="0"/>
          <a:r>
            <a:rPr lang="en-NZ" dirty="0"/>
            <a:t>Two approaches:</a:t>
          </a:r>
        </a:p>
      </dgm:t>
    </dgm:pt>
    <dgm:pt modelId="{2C83A6C7-D690-1543-A630-D5F247466812}" type="parTrans" cxnId="{5F3207B6-466B-4248-9808-2EAD00D83004}">
      <dgm:prSet/>
      <dgm:spPr/>
      <dgm:t>
        <a:bodyPr/>
        <a:lstStyle/>
        <a:p>
          <a:endParaRPr lang="en-US"/>
        </a:p>
      </dgm:t>
    </dgm:pt>
    <dgm:pt modelId="{7FACD8FA-F9F3-784A-8D9D-62C74599412A}" type="sibTrans" cxnId="{5F3207B6-466B-4248-9808-2EAD00D83004}">
      <dgm:prSet/>
      <dgm:spPr/>
      <dgm:t>
        <a:bodyPr/>
        <a:lstStyle/>
        <a:p>
          <a:endParaRPr lang="en-US"/>
        </a:p>
      </dgm:t>
    </dgm:pt>
    <dgm:pt modelId="{7B979FB0-5748-5947-87A5-F4D24F0FB489}">
      <dgm:prSet custT="1"/>
      <dgm:spPr>
        <a:solidFill>
          <a:schemeClr val="bg1"/>
        </a:solidFill>
        <a:ln>
          <a:solidFill>
            <a:schemeClr val="accent1"/>
          </a:solidFill>
        </a:ln>
      </dgm:spPr>
      <dgm:t>
        <a:bodyPr/>
        <a:lstStyle/>
        <a:p>
          <a:pPr rtl="0"/>
          <a:r>
            <a:rPr lang="en-NZ" sz="2600" dirty="0"/>
            <a:t>Disable interrupts while an interrupt is being processed</a:t>
          </a:r>
        </a:p>
      </dgm:t>
    </dgm:pt>
    <dgm:pt modelId="{56AEADFE-06B9-B34E-9098-01E8E588C57E}" type="parTrans" cxnId="{3B8B81F0-858B-884F-9FA3-B544C6E3CA08}">
      <dgm:prSet/>
      <dgm:spPr/>
      <dgm:t>
        <a:bodyPr/>
        <a:lstStyle/>
        <a:p>
          <a:endParaRPr lang="en-US"/>
        </a:p>
      </dgm:t>
    </dgm:pt>
    <dgm:pt modelId="{D2C7F174-6682-9947-AACC-2890FA793CB2}" type="sibTrans" cxnId="{3B8B81F0-858B-884F-9FA3-B544C6E3CA08}">
      <dgm:prSet/>
      <dgm:spPr/>
      <dgm:t>
        <a:bodyPr/>
        <a:lstStyle/>
        <a:p>
          <a:endParaRPr lang="en-US"/>
        </a:p>
      </dgm:t>
    </dgm:pt>
    <dgm:pt modelId="{C8AC9EE9-B6CC-7C46-B15E-2C7B9AEF8A70}">
      <dgm:prSet custT="1"/>
      <dgm:spPr>
        <a:solidFill>
          <a:schemeClr val="bg1"/>
        </a:solidFill>
        <a:ln>
          <a:solidFill>
            <a:schemeClr val="accent1"/>
          </a:solidFill>
        </a:ln>
      </dgm:spPr>
      <dgm:t>
        <a:bodyPr/>
        <a:lstStyle/>
        <a:p>
          <a:pPr rtl="0"/>
          <a:r>
            <a:rPr lang="en-US" sz="2600" dirty="0"/>
            <a:t>Use a priority scheme</a:t>
          </a:r>
        </a:p>
      </dgm:t>
    </dgm:pt>
    <dgm:pt modelId="{0EEAC409-36B0-2947-BBD4-21BEE30775B9}" type="parTrans" cxnId="{368BF2E9-83B0-2D46-8C5A-D52EDE9812CF}">
      <dgm:prSet/>
      <dgm:spPr/>
      <dgm:t>
        <a:bodyPr/>
        <a:lstStyle/>
        <a:p>
          <a:endParaRPr lang="en-US"/>
        </a:p>
      </dgm:t>
    </dgm:pt>
    <dgm:pt modelId="{548D858A-F6C1-2E42-B8C6-F7CBA0C9A3E3}" type="sibTrans" cxnId="{368BF2E9-83B0-2D46-8C5A-D52EDE9812CF}">
      <dgm:prSet/>
      <dgm:spPr/>
      <dgm:t>
        <a:bodyPr/>
        <a:lstStyle/>
        <a:p>
          <a:endParaRPr lang="en-US"/>
        </a:p>
      </dgm:t>
    </dgm:pt>
    <dgm:pt modelId="{D5A35BEA-5153-D24B-B1DD-2371FF44373E}" type="pres">
      <dgm:prSet presAssocID="{69007BB0-3A6D-B942-AE4B-A89E9F6F0971}" presName="Name0" presStyleCnt="0">
        <dgm:presLayoutVars>
          <dgm:dir/>
          <dgm:animLvl val="lvl"/>
          <dgm:resizeHandles val="exact"/>
        </dgm:presLayoutVars>
      </dgm:prSet>
      <dgm:spPr/>
    </dgm:pt>
    <dgm:pt modelId="{78A52B61-466F-B14A-AC04-BAA0198028DA}" type="pres">
      <dgm:prSet presAssocID="{61725039-EDE0-0241-BB1F-68A904D35115}" presName="composite" presStyleCnt="0"/>
      <dgm:spPr/>
    </dgm:pt>
    <dgm:pt modelId="{A80F1619-2A2E-4440-879E-1CD49AE3B62E}" type="pres">
      <dgm:prSet presAssocID="{61725039-EDE0-0241-BB1F-68A904D35115}" presName="parTx" presStyleLbl="alignNode1" presStyleIdx="0" presStyleCnt="2">
        <dgm:presLayoutVars>
          <dgm:chMax val="0"/>
          <dgm:chPref val="0"/>
          <dgm:bulletEnabled val="1"/>
        </dgm:presLayoutVars>
      </dgm:prSet>
      <dgm:spPr/>
    </dgm:pt>
    <dgm:pt modelId="{EAEBF06E-CDBA-5D42-ACA0-CDB013F15D32}" type="pres">
      <dgm:prSet presAssocID="{61725039-EDE0-0241-BB1F-68A904D35115}" presName="desTx" presStyleLbl="alignAccFollowNode1" presStyleIdx="0" presStyleCnt="2">
        <dgm:presLayoutVars>
          <dgm:bulletEnabled val="1"/>
        </dgm:presLayoutVars>
      </dgm:prSet>
      <dgm:spPr/>
    </dgm:pt>
    <dgm:pt modelId="{1C923A7D-FF3A-FC49-821C-27A212E30EBF}" type="pres">
      <dgm:prSet presAssocID="{DB0AAF0F-30D6-614C-B436-CC42338F5C78}" presName="space" presStyleCnt="0"/>
      <dgm:spPr/>
    </dgm:pt>
    <dgm:pt modelId="{5307D3CF-80ED-384B-BC82-27D638A22E40}" type="pres">
      <dgm:prSet presAssocID="{C034143B-51AE-A74F-A366-CED5E94A34DC}" presName="composite" presStyleCnt="0"/>
      <dgm:spPr/>
    </dgm:pt>
    <dgm:pt modelId="{05EE9C55-7598-D34F-BE05-E40A82C0CF1B}" type="pres">
      <dgm:prSet presAssocID="{C034143B-51AE-A74F-A366-CED5E94A34DC}" presName="parTx" presStyleLbl="alignNode1" presStyleIdx="1" presStyleCnt="2">
        <dgm:presLayoutVars>
          <dgm:chMax val="0"/>
          <dgm:chPref val="0"/>
          <dgm:bulletEnabled val="1"/>
        </dgm:presLayoutVars>
      </dgm:prSet>
      <dgm:spPr/>
    </dgm:pt>
    <dgm:pt modelId="{2584F76F-3CB1-A44A-BC5D-6B2AE9488314}" type="pres">
      <dgm:prSet presAssocID="{C034143B-51AE-A74F-A366-CED5E94A34DC}" presName="desTx" presStyleLbl="alignAccFollowNode1" presStyleIdx="1" presStyleCnt="2">
        <dgm:presLayoutVars>
          <dgm:bulletEnabled val="1"/>
        </dgm:presLayoutVars>
      </dgm:prSet>
      <dgm:spPr/>
    </dgm:pt>
  </dgm:ptLst>
  <dgm:cxnLst>
    <dgm:cxn modelId="{F46A0B17-70D3-5341-BB53-E49E221AFA8F}" type="presOf" srcId="{61725039-EDE0-0241-BB1F-68A904D35115}" destId="{A80F1619-2A2E-4440-879E-1CD49AE3B62E}" srcOrd="0" destOrd="0" presId="urn:microsoft.com/office/officeart/2005/8/layout/hList1"/>
    <dgm:cxn modelId="{0BD26519-EF88-C84C-BF99-B5664EFC962C}" type="presOf" srcId="{19EFBAB3-8C73-4B4E-BFD4-390288903C8D}" destId="{EAEBF06E-CDBA-5D42-ACA0-CDB013F15D32}" srcOrd="0" destOrd="0" presId="urn:microsoft.com/office/officeart/2005/8/layout/hList1"/>
    <dgm:cxn modelId="{9ADDE226-1382-3142-A6CB-03D80A59193D}" srcId="{61725039-EDE0-0241-BB1F-68A904D35115}" destId="{19EFBAB3-8C73-4B4E-BFD4-390288903C8D}" srcOrd="0" destOrd="0" parTransId="{AB70C653-986A-0A41-BF91-176B6CB57711}" sibTransId="{21531D86-4A75-834D-B047-A359759A7B04}"/>
    <dgm:cxn modelId="{115B6332-2489-4D4D-9686-EC9CD015E505}" type="presOf" srcId="{C034143B-51AE-A74F-A366-CED5E94A34DC}" destId="{05EE9C55-7598-D34F-BE05-E40A82C0CF1B}" srcOrd="0" destOrd="0" presId="urn:microsoft.com/office/officeart/2005/8/layout/hList1"/>
    <dgm:cxn modelId="{EC1CFC9B-3971-2D46-8932-AB30BFDD981D}" srcId="{69007BB0-3A6D-B942-AE4B-A89E9F6F0971}" destId="{61725039-EDE0-0241-BB1F-68A904D35115}" srcOrd="0" destOrd="0" parTransId="{EACA4E9E-5792-7C41-A0BD-E3ACCECF2D7B}" sibTransId="{DB0AAF0F-30D6-614C-B436-CC42338F5C78}"/>
    <dgm:cxn modelId="{46B6AF9F-5310-7B45-9BFF-3B8CE7BD6BF6}" type="presOf" srcId="{7B979FB0-5748-5947-87A5-F4D24F0FB489}" destId="{2584F76F-3CB1-A44A-BC5D-6B2AE9488314}" srcOrd="0" destOrd="0" presId="urn:microsoft.com/office/officeart/2005/8/layout/hList1"/>
    <dgm:cxn modelId="{5F3207B6-466B-4248-9808-2EAD00D83004}" srcId="{69007BB0-3A6D-B942-AE4B-A89E9F6F0971}" destId="{C034143B-51AE-A74F-A366-CED5E94A34DC}" srcOrd="1" destOrd="0" parTransId="{2C83A6C7-D690-1543-A630-D5F247466812}" sibTransId="{7FACD8FA-F9F3-784A-8D9D-62C74599412A}"/>
    <dgm:cxn modelId="{368BF2E9-83B0-2D46-8C5A-D52EDE9812CF}" srcId="{C034143B-51AE-A74F-A366-CED5E94A34DC}" destId="{C8AC9EE9-B6CC-7C46-B15E-2C7B9AEF8A70}" srcOrd="1" destOrd="0" parTransId="{0EEAC409-36B0-2947-BBD4-21BEE30775B9}" sibTransId="{548D858A-F6C1-2E42-B8C6-F7CBA0C9A3E3}"/>
    <dgm:cxn modelId="{90183FEE-9F26-C64E-A4AE-ABE1B1B78026}" type="presOf" srcId="{69007BB0-3A6D-B942-AE4B-A89E9F6F0971}" destId="{D5A35BEA-5153-D24B-B1DD-2371FF44373E}" srcOrd="0" destOrd="0" presId="urn:microsoft.com/office/officeart/2005/8/layout/hList1"/>
    <dgm:cxn modelId="{75487FEF-DAAA-084B-BC37-A6646C75B3AE}" type="presOf" srcId="{C8AC9EE9-B6CC-7C46-B15E-2C7B9AEF8A70}" destId="{2584F76F-3CB1-A44A-BC5D-6B2AE9488314}" srcOrd="0" destOrd="1" presId="urn:microsoft.com/office/officeart/2005/8/layout/hList1"/>
    <dgm:cxn modelId="{3B8B81F0-858B-884F-9FA3-B544C6E3CA08}" srcId="{C034143B-51AE-A74F-A366-CED5E94A34DC}" destId="{7B979FB0-5748-5947-87A5-F4D24F0FB489}" srcOrd="0" destOrd="0" parTransId="{56AEADFE-06B9-B34E-9098-01E8E588C57E}" sibTransId="{D2C7F174-6682-9947-AACC-2890FA793CB2}"/>
    <dgm:cxn modelId="{627066A3-DE85-E54F-970A-F14696023ADF}" type="presParOf" srcId="{D5A35BEA-5153-D24B-B1DD-2371FF44373E}" destId="{78A52B61-466F-B14A-AC04-BAA0198028DA}" srcOrd="0" destOrd="0" presId="urn:microsoft.com/office/officeart/2005/8/layout/hList1"/>
    <dgm:cxn modelId="{C901B5C2-C561-4440-8416-0EA8F206F6B9}" type="presParOf" srcId="{78A52B61-466F-B14A-AC04-BAA0198028DA}" destId="{A80F1619-2A2E-4440-879E-1CD49AE3B62E}" srcOrd="0" destOrd="0" presId="urn:microsoft.com/office/officeart/2005/8/layout/hList1"/>
    <dgm:cxn modelId="{DF14B50A-DE29-EB40-906F-7D49B071022D}" type="presParOf" srcId="{78A52B61-466F-B14A-AC04-BAA0198028DA}" destId="{EAEBF06E-CDBA-5D42-ACA0-CDB013F15D32}" srcOrd="1" destOrd="0" presId="urn:microsoft.com/office/officeart/2005/8/layout/hList1"/>
    <dgm:cxn modelId="{AC339545-FB53-044D-8795-D835DC34389F}" type="presParOf" srcId="{D5A35BEA-5153-D24B-B1DD-2371FF44373E}" destId="{1C923A7D-FF3A-FC49-821C-27A212E30EBF}" srcOrd="1" destOrd="0" presId="urn:microsoft.com/office/officeart/2005/8/layout/hList1"/>
    <dgm:cxn modelId="{45AFB70F-C938-204B-AD70-C17CE6F3F876}" type="presParOf" srcId="{D5A35BEA-5153-D24B-B1DD-2371FF44373E}" destId="{5307D3CF-80ED-384B-BC82-27D638A22E40}" srcOrd="2" destOrd="0" presId="urn:microsoft.com/office/officeart/2005/8/layout/hList1"/>
    <dgm:cxn modelId="{1A9E3EBF-CF72-134A-8AE1-54864F9A3734}" type="presParOf" srcId="{5307D3CF-80ED-384B-BC82-27D638A22E40}" destId="{05EE9C55-7598-D34F-BE05-E40A82C0CF1B}" srcOrd="0" destOrd="0" presId="urn:microsoft.com/office/officeart/2005/8/layout/hList1"/>
    <dgm:cxn modelId="{E2C09DBC-4567-2F44-9C98-95162702F3DA}" type="presParOf" srcId="{5307D3CF-80ED-384B-BC82-27D638A22E40}" destId="{2584F76F-3CB1-A44A-BC5D-6B2AE94883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5B62A0-CE3B-5F4A-A1BA-04553DDB54DB}"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en-US"/>
        </a:p>
      </dgm:t>
    </dgm:pt>
    <dgm:pt modelId="{E7C1FB02-03C4-434A-8A56-BF7B60B0B679}">
      <dgm:prSet/>
      <dgm:spPr/>
      <dgm:t>
        <a:bodyPr/>
        <a:lstStyle/>
        <a:p>
          <a:pPr rtl="0"/>
          <a:r>
            <a:rPr lang="en-US" dirty="0"/>
            <a:t>Performance</a:t>
          </a:r>
        </a:p>
      </dgm:t>
    </dgm:pt>
    <dgm:pt modelId="{B03A4C55-B70F-D34B-AE39-4229994311F7}" type="parTrans" cxnId="{A8724253-940A-4B40-B83A-000C93AC7921}">
      <dgm:prSet/>
      <dgm:spPr/>
      <dgm:t>
        <a:bodyPr/>
        <a:lstStyle/>
        <a:p>
          <a:endParaRPr lang="en-US"/>
        </a:p>
      </dgm:t>
    </dgm:pt>
    <dgm:pt modelId="{EDCF6AC3-3D70-7C4B-9F81-801EE614353A}" type="sibTrans" cxnId="{A8724253-940A-4B40-B83A-000C93AC7921}">
      <dgm:prSet/>
      <dgm:spPr>
        <a:solidFill>
          <a:schemeClr val="bg1"/>
        </a:solidFill>
        <a:ln>
          <a:solidFill>
            <a:schemeClr val="accent1">
              <a:alpha val="90000"/>
            </a:schemeClr>
          </a:solidFill>
        </a:ln>
      </dgm:spPr>
      <dgm:t>
        <a:bodyPr/>
        <a:lstStyle/>
        <a:p>
          <a:endParaRPr lang="en-US" dirty="0"/>
        </a:p>
      </dgm:t>
    </dgm:pt>
    <dgm:pt modelId="{F0719869-0A70-DA4E-BC78-A1998FAFE565}">
      <dgm:prSet/>
      <dgm:spPr/>
      <dgm:t>
        <a:bodyPr/>
        <a:lstStyle/>
        <a:p>
          <a:pPr rtl="0"/>
          <a:r>
            <a:rPr lang="en-US" dirty="0"/>
            <a:t>A system with multiple processors will yield greater performance if work can be done in parallel</a:t>
          </a:r>
        </a:p>
      </dgm:t>
    </dgm:pt>
    <dgm:pt modelId="{936C5351-23AA-E846-B110-6D31984AB1F9}" type="parTrans" cxnId="{2B78E48A-59BC-E145-B585-8667B0902828}">
      <dgm:prSet/>
      <dgm:spPr/>
      <dgm:t>
        <a:bodyPr/>
        <a:lstStyle/>
        <a:p>
          <a:endParaRPr lang="en-US"/>
        </a:p>
      </dgm:t>
    </dgm:pt>
    <dgm:pt modelId="{368F2C33-4E02-0943-ADED-B2BE5EBA032C}" type="sibTrans" cxnId="{2B78E48A-59BC-E145-B585-8667B0902828}">
      <dgm:prSet/>
      <dgm:spPr/>
      <dgm:t>
        <a:bodyPr/>
        <a:lstStyle/>
        <a:p>
          <a:endParaRPr lang="en-US"/>
        </a:p>
      </dgm:t>
    </dgm:pt>
    <dgm:pt modelId="{3FF9C8E6-CA62-A24F-BA0D-84451CDF4A22}">
      <dgm:prSet/>
      <dgm:spPr/>
      <dgm:t>
        <a:bodyPr/>
        <a:lstStyle/>
        <a:p>
          <a:pPr rtl="0"/>
          <a:r>
            <a:rPr lang="en-US" dirty="0"/>
            <a:t>Availability</a:t>
          </a:r>
        </a:p>
      </dgm:t>
    </dgm:pt>
    <dgm:pt modelId="{4DC4CAFC-2FEB-774F-B598-57A6768EAC4B}" type="parTrans" cxnId="{35AA5C8E-D378-4846-82A3-4B16CDA92A7D}">
      <dgm:prSet/>
      <dgm:spPr/>
      <dgm:t>
        <a:bodyPr/>
        <a:lstStyle/>
        <a:p>
          <a:endParaRPr lang="en-US"/>
        </a:p>
      </dgm:t>
    </dgm:pt>
    <dgm:pt modelId="{7541F988-1FFC-F24D-BA9C-19D301A8E7DD}" type="sibTrans" cxnId="{35AA5C8E-D378-4846-82A3-4B16CDA92A7D}">
      <dgm:prSet/>
      <dgm:spPr>
        <a:solidFill>
          <a:schemeClr val="bg1"/>
        </a:solidFill>
        <a:ln>
          <a:solidFill>
            <a:schemeClr val="accent1">
              <a:alpha val="90000"/>
            </a:schemeClr>
          </a:solidFill>
        </a:ln>
      </dgm:spPr>
      <dgm:t>
        <a:bodyPr/>
        <a:lstStyle/>
        <a:p>
          <a:endParaRPr lang="en-US" dirty="0"/>
        </a:p>
      </dgm:t>
    </dgm:pt>
    <dgm:pt modelId="{26B170FE-9DB6-FB42-B483-C27D33F9331D}">
      <dgm:prSet/>
      <dgm:spPr/>
      <dgm:t>
        <a:bodyPr/>
        <a:lstStyle/>
        <a:p>
          <a:pPr rtl="0"/>
          <a:r>
            <a:rPr lang="en-US" dirty="0"/>
            <a:t>The failure of a single processor does not halt the machine</a:t>
          </a:r>
        </a:p>
      </dgm:t>
    </dgm:pt>
    <dgm:pt modelId="{97AA75CD-DBBC-4D42-8CD8-71E632A2C1B8}" type="parTrans" cxnId="{4E9BEB37-44AB-E941-9468-95BB5D4BE64E}">
      <dgm:prSet/>
      <dgm:spPr/>
      <dgm:t>
        <a:bodyPr/>
        <a:lstStyle/>
        <a:p>
          <a:endParaRPr lang="en-US"/>
        </a:p>
      </dgm:t>
    </dgm:pt>
    <dgm:pt modelId="{CABBE03D-D385-8542-8D65-98E8EBD1822E}" type="sibTrans" cxnId="{4E9BEB37-44AB-E941-9468-95BB5D4BE64E}">
      <dgm:prSet/>
      <dgm:spPr/>
      <dgm:t>
        <a:bodyPr/>
        <a:lstStyle/>
        <a:p>
          <a:endParaRPr lang="en-US"/>
        </a:p>
      </dgm:t>
    </dgm:pt>
    <dgm:pt modelId="{45B86229-4C7C-8149-B0CA-E1DC43B6BD32}">
      <dgm:prSet/>
      <dgm:spPr/>
      <dgm:t>
        <a:bodyPr/>
        <a:lstStyle/>
        <a:p>
          <a:pPr rtl="0"/>
          <a:r>
            <a:rPr lang="en-US" dirty="0"/>
            <a:t>Incremental Growth</a:t>
          </a:r>
        </a:p>
      </dgm:t>
    </dgm:pt>
    <dgm:pt modelId="{BAA5497B-150F-AE44-876C-8DB3BA34E4D9}" type="parTrans" cxnId="{E647CAE8-B716-BE42-9366-0709332144ED}">
      <dgm:prSet/>
      <dgm:spPr/>
      <dgm:t>
        <a:bodyPr/>
        <a:lstStyle/>
        <a:p>
          <a:endParaRPr lang="en-US"/>
        </a:p>
      </dgm:t>
    </dgm:pt>
    <dgm:pt modelId="{4AD618F7-A81B-544D-B639-85D36E287274}" type="sibTrans" cxnId="{E647CAE8-B716-BE42-9366-0709332144ED}">
      <dgm:prSet/>
      <dgm:spPr>
        <a:solidFill>
          <a:schemeClr val="bg1"/>
        </a:solidFill>
        <a:ln>
          <a:solidFill>
            <a:schemeClr val="accent1">
              <a:alpha val="90000"/>
            </a:schemeClr>
          </a:solidFill>
        </a:ln>
      </dgm:spPr>
      <dgm:t>
        <a:bodyPr/>
        <a:lstStyle/>
        <a:p>
          <a:endParaRPr lang="en-US" dirty="0"/>
        </a:p>
      </dgm:t>
    </dgm:pt>
    <dgm:pt modelId="{7252DDE6-22C7-8940-8BA3-3C77E766407E}">
      <dgm:prSet/>
      <dgm:spPr/>
      <dgm:t>
        <a:bodyPr/>
        <a:lstStyle/>
        <a:p>
          <a:pPr rtl="0"/>
          <a:r>
            <a:rPr lang="en-US" dirty="0"/>
            <a:t>An additional processor can be added to enhance performance</a:t>
          </a:r>
        </a:p>
      </dgm:t>
    </dgm:pt>
    <dgm:pt modelId="{0E5C20E0-AE3D-CD4F-ADE5-225362F62DEE}" type="parTrans" cxnId="{8853887D-E2A1-0540-B2DC-EC34C0DCBC29}">
      <dgm:prSet/>
      <dgm:spPr/>
      <dgm:t>
        <a:bodyPr/>
        <a:lstStyle/>
        <a:p>
          <a:endParaRPr lang="en-US"/>
        </a:p>
      </dgm:t>
    </dgm:pt>
    <dgm:pt modelId="{4B838EFE-2BCD-014E-B40F-D4D787228DF5}" type="sibTrans" cxnId="{8853887D-E2A1-0540-B2DC-EC34C0DCBC29}">
      <dgm:prSet/>
      <dgm:spPr/>
      <dgm:t>
        <a:bodyPr/>
        <a:lstStyle/>
        <a:p>
          <a:endParaRPr lang="en-US"/>
        </a:p>
      </dgm:t>
    </dgm:pt>
    <dgm:pt modelId="{4515DE4F-954E-A74C-A52D-B54823E7E787}">
      <dgm:prSet/>
      <dgm:spPr/>
      <dgm:t>
        <a:bodyPr/>
        <a:lstStyle/>
        <a:p>
          <a:pPr rtl="0"/>
          <a:r>
            <a:rPr lang="en-US" dirty="0"/>
            <a:t>Scaling</a:t>
          </a:r>
        </a:p>
      </dgm:t>
    </dgm:pt>
    <dgm:pt modelId="{4B6A4A52-6A98-074D-9B49-B800B611AA28}" type="parTrans" cxnId="{A6CF6198-FAFA-F046-B859-6B019B6A01CC}">
      <dgm:prSet/>
      <dgm:spPr/>
      <dgm:t>
        <a:bodyPr/>
        <a:lstStyle/>
        <a:p>
          <a:endParaRPr lang="en-US"/>
        </a:p>
      </dgm:t>
    </dgm:pt>
    <dgm:pt modelId="{11E4FB1E-4D57-1145-9324-23F65AC54052}" type="sibTrans" cxnId="{A6CF6198-FAFA-F046-B859-6B019B6A01CC}">
      <dgm:prSet/>
      <dgm:spPr/>
      <dgm:t>
        <a:bodyPr/>
        <a:lstStyle/>
        <a:p>
          <a:endParaRPr lang="en-US"/>
        </a:p>
      </dgm:t>
    </dgm:pt>
    <dgm:pt modelId="{B69DF90F-044A-1148-8BFA-115632C71C7C}">
      <dgm:prSet/>
      <dgm:spPr/>
      <dgm:t>
        <a:bodyPr/>
        <a:lstStyle/>
        <a:p>
          <a:pPr rtl="0"/>
          <a:r>
            <a:rPr lang="en-US" dirty="0"/>
            <a:t>Vendors can offer a range of products with different price and performance characteristics</a:t>
          </a:r>
        </a:p>
      </dgm:t>
    </dgm:pt>
    <dgm:pt modelId="{88D10DB5-C3A5-7349-BA34-8241F14A506A}" type="parTrans" cxnId="{4F4814BD-8B5C-2B4F-BE39-95BF6F75FCE4}">
      <dgm:prSet/>
      <dgm:spPr/>
      <dgm:t>
        <a:bodyPr/>
        <a:lstStyle/>
        <a:p>
          <a:endParaRPr lang="en-US"/>
        </a:p>
      </dgm:t>
    </dgm:pt>
    <dgm:pt modelId="{C9B26143-EB41-654F-8991-4BB5D13EF08D}" type="sibTrans" cxnId="{4F4814BD-8B5C-2B4F-BE39-95BF6F75FCE4}">
      <dgm:prSet/>
      <dgm:spPr/>
      <dgm:t>
        <a:bodyPr/>
        <a:lstStyle/>
        <a:p>
          <a:endParaRPr lang="en-US"/>
        </a:p>
      </dgm:t>
    </dgm:pt>
    <dgm:pt modelId="{33DB8B0C-8469-E043-9272-1BC16C98E1CF}" type="pres">
      <dgm:prSet presAssocID="{0F5B62A0-CE3B-5F4A-A1BA-04553DDB54DB}" presName="Name0" presStyleCnt="0">
        <dgm:presLayoutVars>
          <dgm:dir/>
          <dgm:resizeHandles/>
        </dgm:presLayoutVars>
      </dgm:prSet>
      <dgm:spPr/>
    </dgm:pt>
    <dgm:pt modelId="{4032870D-BB36-4446-A83B-A123B1257ADE}" type="pres">
      <dgm:prSet presAssocID="{E7C1FB02-03C4-434A-8A56-BF7B60B0B679}" presName="compNode" presStyleCnt="0"/>
      <dgm:spPr/>
    </dgm:pt>
    <dgm:pt modelId="{43573063-CA93-5444-9C05-D2E0C777AE8F}" type="pres">
      <dgm:prSet presAssocID="{E7C1FB02-03C4-434A-8A56-BF7B60B0B679}" presName="dummyConnPt" presStyleCnt="0"/>
      <dgm:spPr/>
    </dgm:pt>
    <dgm:pt modelId="{4F0A6739-89F1-9D49-9BCE-093F07891350}" type="pres">
      <dgm:prSet presAssocID="{E7C1FB02-03C4-434A-8A56-BF7B60B0B679}" presName="node" presStyleLbl="node1" presStyleIdx="0" presStyleCnt="4">
        <dgm:presLayoutVars>
          <dgm:bulletEnabled val="1"/>
        </dgm:presLayoutVars>
      </dgm:prSet>
      <dgm:spPr/>
    </dgm:pt>
    <dgm:pt modelId="{57156A5F-5C81-8041-AF06-2D774109E205}" type="pres">
      <dgm:prSet presAssocID="{EDCF6AC3-3D70-7C4B-9F81-801EE614353A}" presName="sibTrans" presStyleLbl="bgSibTrans2D1" presStyleIdx="0" presStyleCnt="3"/>
      <dgm:spPr/>
    </dgm:pt>
    <dgm:pt modelId="{9E9FEA06-477D-9247-A3C1-7585500A6BE8}" type="pres">
      <dgm:prSet presAssocID="{3FF9C8E6-CA62-A24F-BA0D-84451CDF4A22}" presName="compNode" presStyleCnt="0"/>
      <dgm:spPr/>
    </dgm:pt>
    <dgm:pt modelId="{348E7B86-0BB8-1C4A-97DB-B65C4A872086}" type="pres">
      <dgm:prSet presAssocID="{3FF9C8E6-CA62-A24F-BA0D-84451CDF4A22}" presName="dummyConnPt" presStyleCnt="0"/>
      <dgm:spPr/>
    </dgm:pt>
    <dgm:pt modelId="{E085D1BB-EE4A-EF41-8C95-AA24FBC9B667}" type="pres">
      <dgm:prSet presAssocID="{3FF9C8E6-CA62-A24F-BA0D-84451CDF4A22}" presName="node" presStyleLbl="node1" presStyleIdx="1" presStyleCnt="4">
        <dgm:presLayoutVars>
          <dgm:bulletEnabled val="1"/>
        </dgm:presLayoutVars>
      </dgm:prSet>
      <dgm:spPr/>
    </dgm:pt>
    <dgm:pt modelId="{2BE430A8-E5F4-514B-9379-D42B6BB62557}" type="pres">
      <dgm:prSet presAssocID="{7541F988-1FFC-F24D-BA9C-19D301A8E7DD}" presName="sibTrans" presStyleLbl="bgSibTrans2D1" presStyleIdx="1" presStyleCnt="3"/>
      <dgm:spPr/>
    </dgm:pt>
    <dgm:pt modelId="{E772A6A1-EFAA-4D4D-8681-A263D8747F77}" type="pres">
      <dgm:prSet presAssocID="{45B86229-4C7C-8149-B0CA-E1DC43B6BD32}" presName="compNode" presStyleCnt="0"/>
      <dgm:spPr/>
    </dgm:pt>
    <dgm:pt modelId="{147839DE-6B86-EF49-A851-39A624510500}" type="pres">
      <dgm:prSet presAssocID="{45B86229-4C7C-8149-B0CA-E1DC43B6BD32}" presName="dummyConnPt" presStyleCnt="0"/>
      <dgm:spPr/>
    </dgm:pt>
    <dgm:pt modelId="{9EEA4761-437E-2447-AEF1-80F6AEAAE1CD}" type="pres">
      <dgm:prSet presAssocID="{45B86229-4C7C-8149-B0CA-E1DC43B6BD32}" presName="node" presStyleLbl="node1" presStyleIdx="2" presStyleCnt="4">
        <dgm:presLayoutVars>
          <dgm:bulletEnabled val="1"/>
        </dgm:presLayoutVars>
      </dgm:prSet>
      <dgm:spPr/>
    </dgm:pt>
    <dgm:pt modelId="{E21EC75D-96AD-7C4A-8699-BE859CB688BE}" type="pres">
      <dgm:prSet presAssocID="{4AD618F7-A81B-544D-B639-85D36E287274}" presName="sibTrans" presStyleLbl="bgSibTrans2D1" presStyleIdx="2" presStyleCnt="3"/>
      <dgm:spPr/>
    </dgm:pt>
    <dgm:pt modelId="{BD6DFBA6-2BC7-3F48-9184-23CD2E4EACBF}" type="pres">
      <dgm:prSet presAssocID="{4515DE4F-954E-A74C-A52D-B54823E7E787}" presName="compNode" presStyleCnt="0"/>
      <dgm:spPr/>
    </dgm:pt>
    <dgm:pt modelId="{17B8C7FE-160A-6A4F-8528-D6C8900FF282}" type="pres">
      <dgm:prSet presAssocID="{4515DE4F-954E-A74C-A52D-B54823E7E787}" presName="dummyConnPt" presStyleCnt="0"/>
      <dgm:spPr/>
    </dgm:pt>
    <dgm:pt modelId="{90AC56CC-20EA-BC4D-9739-42C5F93BB9B9}" type="pres">
      <dgm:prSet presAssocID="{4515DE4F-954E-A74C-A52D-B54823E7E787}" presName="node" presStyleLbl="node1" presStyleIdx="3" presStyleCnt="4">
        <dgm:presLayoutVars>
          <dgm:bulletEnabled val="1"/>
        </dgm:presLayoutVars>
      </dgm:prSet>
      <dgm:spPr/>
    </dgm:pt>
  </dgm:ptLst>
  <dgm:cxnLst>
    <dgm:cxn modelId="{4E2E7C05-60BF-3B43-8712-C0573D671890}" type="presOf" srcId="{F0719869-0A70-DA4E-BC78-A1998FAFE565}" destId="{4F0A6739-89F1-9D49-9BCE-093F07891350}" srcOrd="0" destOrd="1" presId="urn:microsoft.com/office/officeart/2005/8/layout/bProcess4"/>
    <dgm:cxn modelId="{0E16EE1C-5100-5746-B200-BCF7781E109D}" type="presOf" srcId="{3FF9C8E6-CA62-A24F-BA0D-84451CDF4A22}" destId="{E085D1BB-EE4A-EF41-8C95-AA24FBC9B667}" srcOrd="0" destOrd="0" presId="urn:microsoft.com/office/officeart/2005/8/layout/bProcess4"/>
    <dgm:cxn modelId="{6C0A671F-E7AC-2D45-BEE0-889313E205B8}" type="presOf" srcId="{45B86229-4C7C-8149-B0CA-E1DC43B6BD32}" destId="{9EEA4761-437E-2447-AEF1-80F6AEAAE1CD}" srcOrd="0" destOrd="0" presId="urn:microsoft.com/office/officeart/2005/8/layout/bProcess4"/>
    <dgm:cxn modelId="{4E9BEB37-44AB-E941-9468-95BB5D4BE64E}" srcId="{3FF9C8E6-CA62-A24F-BA0D-84451CDF4A22}" destId="{26B170FE-9DB6-FB42-B483-C27D33F9331D}" srcOrd="0" destOrd="0" parTransId="{97AA75CD-DBBC-4D42-8CD8-71E632A2C1B8}" sibTransId="{CABBE03D-D385-8542-8D65-98E8EBD1822E}"/>
    <dgm:cxn modelId="{03B6513D-C2B4-5542-805F-D187036740BE}" type="presOf" srcId="{B69DF90F-044A-1148-8BFA-115632C71C7C}" destId="{90AC56CC-20EA-BC4D-9739-42C5F93BB9B9}" srcOrd="0" destOrd="1" presId="urn:microsoft.com/office/officeart/2005/8/layout/bProcess4"/>
    <dgm:cxn modelId="{DCB1506E-419E-B24C-B06A-25EC09BA680F}" type="presOf" srcId="{0F5B62A0-CE3B-5F4A-A1BA-04553DDB54DB}" destId="{33DB8B0C-8469-E043-9272-1BC16C98E1CF}" srcOrd="0" destOrd="0" presId="urn:microsoft.com/office/officeart/2005/8/layout/bProcess4"/>
    <dgm:cxn modelId="{7286F74E-48B6-F446-B927-8432307C7C67}" type="presOf" srcId="{4AD618F7-A81B-544D-B639-85D36E287274}" destId="{E21EC75D-96AD-7C4A-8699-BE859CB688BE}" srcOrd="0" destOrd="0" presId="urn:microsoft.com/office/officeart/2005/8/layout/bProcess4"/>
    <dgm:cxn modelId="{A8724253-940A-4B40-B83A-000C93AC7921}" srcId="{0F5B62A0-CE3B-5F4A-A1BA-04553DDB54DB}" destId="{E7C1FB02-03C4-434A-8A56-BF7B60B0B679}" srcOrd="0" destOrd="0" parTransId="{B03A4C55-B70F-D34B-AE39-4229994311F7}" sibTransId="{EDCF6AC3-3D70-7C4B-9F81-801EE614353A}"/>
    <dgm:cxn modelId="{8853887D-E2A1-0540-B2DC-EC34C0DCBC29}" srcId="{45B86229-4C7C-8149-B0CA-E1DC43B6BD32}" destId="{7252DDE6-22C7-8940-8BA3-3C77E766407E}" srcOrd="0" destOrd="0" parTransId="{0E5C20E0-AE3D-CD4F-ADE5-225362F62DEE}" sibTransId="{4B838EFE-2BCD-014E-B40F-D4D787228DF5}"/>
    <dgm:cxn modelId="{2B78E48A-59BC-E145-B585-8667B0902828}" srcId="{E7C1FB02-03C4-434A-8A56-BF7B60B0B679}" destId="{F0719869-0A70-DA4E-BC78-A1998FAFE565}" srcOrd="0" destOrd="0" parTransId="{936C5351-23AA-E846-B110-6D31984AB1F9}" sibTransId="{368F2C33-4E02-0943-ADED-B2BE5EBA032C}"/>
    <dgm:cxn modelId="{1064AC8B-8275-CA4B-829D-0D877E2016BE}" type="presOf" srcId="{26B170FE-9DB6-FB42-B483-C27D33F9331D}" destId="{E085D1BB-EE4A-EF41-8C95-AA24FBC9B667}" srcOrd="0" destOrd="1" presId="urn:microsoft.com/office/officeart/2005/8/layout/bProcess4"/>
    <dgm:cxn modelId="{35AA5C8E-D378-4846-82A3-4B16CDA92A7D}" srcId="{0F5B62A0-CE3B-5F4A-A1BA-04553DDB54DB}" destId="{3FF9C8E6-CA62-A24F-BA0D-84451CDF4A22}" srcOrd="1" destOrd="0" parTransId="{4DC4CAFC-2FEB-774F-B598-57A6768EAC4B}" sibTransId="{7541F988-1FFC-F24D-BA9C-19D301A8E7DD}"/>
    <dgm:cxn modelId="{49FED08F-8A59-8C41-AA98-9FC3F74CD4F9}" type="presOf" srcId="{EDCF6AC3-3D70-7C4B-9F81-801EE614353A}" destId="{57156A5F-5C81-8041-AF06-2D774109E205}" srcOrd="0" destOrd="0" presId="urn:microsoft.com/office/officeart/2005/8/layout/bProcess4"/>
    <dgm:cxn modelId="{A6CF6198-FAFA-F046-B859-6B019B6A01CC}" srcId="{0F5B62A0-CE3B-5F4A-A1BA-04553DDB54DB}" destId="{4515DE4F-954E-A74C-A52D-B54823E7E787}" srcOrd="3" destOrd="0" parTransId="{4B6A4A52-6A98-074D-9B49-B800B611AA28}" sibTransId="{11E4FB1E-4D57-1145-9324-23F65AC54052}"/>
    <dgm:cxn modelId="{575FE698-7E52-7740-8973-5F255F6411EB}" type="presOf" srcId="{7252DDE6-22C7-8940-8BA3-3C77E766407E}" destId="{9EEA4761-437E-2447-AEF1-80F6AEAAE1CD}" srcOrd="0" destOrd="1" presId="urn:microsoft.com/office/officeart/2005/8/layout/bProcess4"/>
    <dgm:cxn modelId="{1DE2BFB5-DA80-8540-BAE8-4372F7B22333}" type="presOf" srcId="{7541F988-1FFC-F24D-BA9C-19D301A8E7DD}" destId="{2BE430A8-E5F4-514B-9379-D42B6BB62557}" srcOrd="0" destOrd="0" presId="urn:microsoft.com/office/officeart/2005/8/layout/bProcess4"/>
    <dgm:cxn modelId="{4F4814BD-8B5C-2B4F-BE39-95BF6F75FCE4}" srcId="{4515DE4F-954E-A74C-A52D-B54823E7E787}" destId="{B69DF90F-044A-1148-8BFA-115632C71C7C}" srcOrd="0" destOrd="0" parTransId="{88D10DB5-C3A5-7349-BA34-8241F14A506A}" sibTransId="{C9B26143-EB41-654F-8991-4BB5D13EF08D}"/>
    <dgm:cxn modelId="{E647CAE8-B716-BE42-9366-0709332144ED}" srcId="{0F5B62A0-CE3B-5F4A-A1BA-04553DDB54DB}" destId="{45B86229-4C7C-8149-B0CA-E1DC43B6BD32}" srcOrd="2" destOrd="0" parTransId="{BAA5497B-150F-AE44-876C-8DB3BA34E4D9}" sibTransId="{4AD618F7-A81B-544D-B639-85D36E287274}"/>
    <dgm:cxn modelId="{A2613EE9-0E81-0243-82AB-6928C39C13BC}" type="presOf" srcId="{4515DE4F-954E-A74C-A52D-B54823E7E787}" destId="{90AC56CC-20EA-BC4D-9739-42C5F93BB9B9}" srcOrd="0" destOrd="0" presId="urn:microsoft.com/office/officeart/2005/8/layout/bProcess4"/>
    <dgm:cxn modelId="{CD9880F2-615D-D74F-B8E3-9DF14ABD6980}" type="presOf" srcId="{E7C1FB02-03C4-434A-8A56-BF7B60B0B679}" destId="{4F0A6739-89F1-9D49-9BCE-093F07891350}" srcOrd="0" destOrd="0" presId="urn:microsoft.com/office/officeart/2005/8/layout/bProcess4"/>
    <dgm:cxn modelId="{C9DBE3A2-8816-5143-A644-5E673DA8010A}" type="presParOf" srcId="{33DB8B0C-8469-E043-9272-1BC16C98E1CF}" destId="{4032870D-BB36-4446-A83B-A123B1257ADE}" srcOrd="0" destOrd="0" presId="urn:microsoft.com/office/officeart/2005/8/layout/bProcess4"/>
    <dgm:cxn modelId="{5C8160E8-664B-7449-AEDA-099D7CCA15C6}" type="presParOf" srcId="{4032870D-BB36-4446-A83B-A123B1257ADE}" destId="{43573063-CA93-5444-9C05-D2E0C777AE8F}" srcOrd="0" destOrd="0" presId="urn:microsoft.com/office/officeart/2005/8/layout/bProcess4"/>
    <dgm:cxn modelId="{9756B8E6-C99A-F943-889B-C637F760F683}" type="presParOf" srcId="{4032870D-BB36-4446-A83B-A123B1257ADE}" destId="{4F0A6739-89F1-9D49-9BCE-093F07891350}" srcOrd="1" destOrd="0" presId="urn:microsoft.com/office/officeart/2005/8/layout/bProcess4"/>
    <dgm:cxn modelId="{5E841270-A25C-3846-9865-F240C21F9DD6}" type="presParOf" srcId="{33DB8B0C-8469-E043-9272-1BC16C98E1CF}" destId="{57156A5F-5C81-8041-AF06-2D774109E205}" srcOrd="1" destOrd="0" presId="urn:microsoft.com/office/officeart/2005/8/layout/bProcess4"/>
    <dgm:cxn modelId="{BA30F045-AD9B-934B-9698-7F3C4B59FF23}" type="presParOf" srcId="{33DB8B0C-8469-E043-9272-1BC16C98E1CF}" destId="{9E9FEA06-477D-9247-A3C1-7585500A6BE8}" srcOrd="2" destOrd="0" presId="urn:microsoft.com/office/officeart/2005/8/layout/bProcess4"/>
    <dgm:cxn modelId="{31CD2024-0DFE-6642-976C-FB747127CDF7}" type="presParOf" srcId="{9E9FEA06-477D-9247-A3C1-7585500A6BE8}" destId="{348E7B86-0BB8-1C4A-97DB-B65C4A872086}" srcOrd="0" destOrd="0" presId="urn:microsoft.com/office/officeart/2005/8/layout/bProcess4"/>
    <dgm:cxn modelId="{30EAF542-6272-4C4A-B27B-26E1C9EFC6AB}" type="presParOf" srcId="{9E9FEA06-477D-9247-A3C1-7585500A6BE8}" destId="{E085D1BB-EE4A-EF41-8C95-AA24FBC9B667}" srcOrd="1" destOrd="0" presId="urn:microsoft.com/office/officeart/2005/8/layout/bProcess4"/>
    <dgm:cxn modelId="{31AA497A-45A3-5D46-B737-6B1A2C425E3D}" type="presParOf" srcId="{33DB8B0C-8469-E043-9272-1BC16C98E1CF}" destId="{2BE430A8-E5F4-514B-9379-D42B6BB62557}" srcOrd="3" destOrd="0" presId="urn:microsoft.com/office/officeart/2005/8/layout/bProcess4"/>
    <dgm:cxn modelId="{BA47E6A9-7562-2740-8B53-7335A7DE39AC}" type="presParOf" srcId="{33DB8B0C-8469-E043-9272-1BC16C98E1CF}" destId="{E772A6A1-EFAA-4D4D-8681-A263D8747F77}" srcOrd="4" destOrd="0" presId="urn:microsoft.com/office/officeart/2005/8/layout/bProcess4"/>
    <dgm:cxn modelId="{E76B7163-701A-E94B-983F-495580878AA3}" type="presParOf" srcId="{E772A6A1-EFAA-4D4D-8681-A263D8747F77}" destId="{147839DE-6B86-EF49-A851-39A624510500}" srcOrd="0" destOrd="0" presId="urn:microsoft.com/office/officeart/2005/8/layout/bProcess4"/>
    <dgm:cxn modelId="{71BBCD08-D447-AC47-AEC6-BDEAFCE7157C}" type="presParOf" srcId="{E772A6A1-EFAA-4D4D-8681-A263D8747F77}" destId="{9EEA4761-437E-2447-AEF1-80F6AEAAE1CD}" srcOrd="1" destOrd="0" presId="urn:microsoft.com/office/officeart/2005/8/layout/bProcess4"/>
    <dgm:cxn modelId="{F4C4C2BD-C600-5B4C-9C49-5FB48F46DC5F}" type="presParOf" srcId="{33DB8B0C-8469-E043-9272-1BC16C98E1CF}" destId="{E21EC75D-96AD-7C4A-8699-BE859CB688BE}" srcOrd="5" destOrd="0" presId="urn:microsoft.com/office/officeart/2005/8/layout/bProcess4"/>
    <dgm:cxn modelId="{35BAD49B-3644-6F46-B0D8-9CEC1D4B6AC1}" type="presParOf" srcId="{33DB8B0C-8469-E043-9272-1BC16C98E1CF}" destId="{BD6DFBA6-2BC7-3F48-9184-23CD2E4EACBF}" srcOrd="6" destOrd="0" presId="urn:microsoft.com/office/officeart/2005/8/layout/bProcess4"/>
    <dgm:cxn modelId="{9019885B-E9D8-DE44-8B3B-7883DB8E6699}" type="presParOf" srcId="{BD6DFBA6-2BC7-3F48-9184-23CD2E4EACBF}" destId="{17B8C7FE-160A-6A4F-8528-D6C8900FF282}" srcOrd="0" destOrd="0" presId="urn:microsoft.com/office/officeart/2005/8/layout/bProcess4"/>
    <dgm:cxn modelId="{16B94CB4-B317-BA4A-9EF0-7275302D8834}" type="presParOf" srcId="{BD6DFBA6-2BC7-3F48-9184-23CD2E4EACBF}" destId="{90AC56CC-20EA-BC4D-9739-42C5F93BB9B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30FF1-2507-9F49-A591-07E6CEF78234}">
      <dsp:nvSpPr>
        <dsp:cNvPr id="0" name=""/>
        <dsp:cNvSpPr/>
      </dsp:nvSpPr>
      <dsp:spPr>
        <a:xfrm>
          <a:off x="1066808" y="304800"/>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F419C36-6726-324B-979F-AB0836BDCF1F}">
      <dsp:nvSpPr>
        <dsp:cNvPr id="0" name=""/>
        <dsp:cNvSpPr/>
      </dsp:nvSpPr>
      <dsp:spPr>
        <a:xfrm>
          <a:off x="1263395" y="491558"/>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i="0" kern="1200" dirty="0">
              <a:solidFill>
                <a:schemeClr val="tx1"/>
              </a:solidFill>
            </a:rPr>
            <a:t>Processor</a:t>
          </a:r>
        </a:p>
      </dsp:txBody>
      <dsp:txXfrm>
        <a:off x="1296301" y="524464"/>
        <a:ext cx="1703471" cy="1057683"/>
      </dsp:txXfrm>
    </dsp:sp>
    <dsp:sp modelId="{E9749119-7A06-4840-B0C1-953DEC1D0D5B}">
      <dsp:nvSpPr>
        <dsp:cNvPr id="0" name=""/>
        <dsp:cNvSpPr/>
      </dsp:nvSpPr>
      <dsp:spPr>
        <a:xfrm>
          <a:off x="1219200" y="2514603"/>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A314E1AC-3785-F44A-B4FB-B71FE99B7F60}">
      <dsp:nvSpPr>
        <dsp:cNvPr id="0" name=""/>
        <dsp:cNvSpPr/>
      </dsp:nvSpPr>
      <dsp:spPr>
        <a:xfrm>
          <a:off x="1415787" y="2701361"/>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i="0" kern="1200" dirty="0">
              <a:solidFill>
                <a:schemeClr val="tx1"/>
              </a:solidFill>
            </a:rPr>
            <a:t>Main Memory</a:t>
          </a:r>
        </a:p>
      </dsp:txBody>
      <dsp:txXfrm>
        <a:off x="1448693" y="2734267"/>
        <a:ext cx="1703471" cy="1057683"/>
      </dsp:txXfrm>
    </dsp:sp>
    <dsp:sp modelId="{14FC8863-8EE5-694D-9DC7-A04C4A3B1E88}">
      <dsp:nvSpPr>
        <dsp:cNvPr id="0" name=""/>
        <dsp:cNvSpPr/>
      </dsp:nvSpPr>
      <dsp:spPr>
        <a:xfrm>
          <a:off x="5257806" y="228605"/>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2104015-BE93-8649-B182-2B94DB828B9A}">
      <dsp:nvSpPr>
        <dsp:cNvPr id="0" name=""/>
        <dsp:cNvSpPr/>
      </dsp:nvSpPr>
      <dsp:spPr>
        <a:xfrm>
          <a:off x="5454393" y="415363"/>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i="0" kern="1200" dirty="0">
              <a:solidFill>
                <a:schemeClr val="tx1"/>
              </a:solidFill>
            </a:rPr>
            <a:t>I/O Modules</a:t>
          </a:r>
        </a:p>
      </dsp:txBody>
      <dsp:txXfrm>
        <a:off x="5487299" y="448269"/>
        <a:ext cx="1703471" cy="1057683"/>
      </dsp:txXfrm>
    </dsp:sp>
    <dsp:sp modelId="{E9069BF9-D401-8E46-967F-B79DD53E6C14}">
      <dsp:nvSpPr>
        <dsp:cNvPr id="0" name=""/>
        <dsp:cNvSpPr/>
      </dsp:nvSpPr>
      <dsp:spPr>
        <a:xfrm>
          <a:off x="5486402" y="2362201"/>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52688EA-822B-DD4F-B66D-B56BACAC091A}">
      <dsp:nvSpPr>
        <dsp:cNvPr id="0" name=""/>
        <dsp:cNvSpPr/>
      </dsp:nvSpPr>
      <dsp:spPr>
        <a:xfrm>
          <a:off x="5682989" y="2548959"/>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NZ" sz="2700" b="1" i="0" kern="1200" dirty="0">
              <a:solidFill>
                <a:schemeClr val="tx1"/>
              </a:solidFill>
            </a:rPr>
            <a:t>System Bus</a:t>
          </a:r>
        </a:p>
      </dsp:txBody>
      <dsp:txXfrm>
        <a:off x="5715895" y="2581865"/>
        <a:ext cx="1703471" cy="1057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477D8-87FB-CB46-800C-AF5BE18708CF}">
      <dsp:nvSpPr>
        <dsp:cNvPr id="0" name=""/>
        <dsp:cNvSpPr/>
      </dsp:nvSpPr>
      <dsp:spPr>
        <a:xfrm>
          <a:off x="380996" y="0"/>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Controls the operation of the computer</a:t>
          </a:r>
        </a:p>
      </dsp:txBody>
      <dsp:txXfrm>
        <a:off x="380996" y="0"/>
        <a:ext cx="3337917" cy="2002750"/>
      </dsp:txXfrm>
    </dsp:sp>
    <dsp:sp modelId="{FB16DC6B-9AEC-7E4A-825E-4890CE4FF49B}">
      <dsp:nvSpPr>
        <dsp:cNvPr id="0" name=""/>
        <dsp:cNvSpPr/>
      </dsp:nvSpPr>
      <dsp:spPr>
        <a:xfrm>
          <a:off x="4800599" y="0"/>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Performs the data processing functions</a:t>
          </a:r>
        </a:p>
      </dsp:txBody>
      <dsp:txXfrm>
        <a:off x="4800599" y="0"/>
        <a:ext cx="3337917" cy="2002750"/>
      </dsp:txXfrm>
    </dsp:sp>
    <dsp:sp modelId="{C1868225-F9F8-5B4B-8DA1-9E5EAF33AFC1}">
      <dsp:nvSpPr>
        <dsp:cNvPr id="0" name=""/>
        <dsp:cNvSpPr/>
      </dsp:nvSpPr>
      <dsp:spPr>
        <a:xfrm>
          <a:off x="2971787" y="2286003"/>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Referred to as the </a:t>
          </a:r>
          <a:r>
            <a:rPr lang="en-US" sz="3300" i="1" kern="1200" dirty="0"/>
            <a:t>Central Processing Unit </a:t>
          </a:r>
          <a:r>
            <a:rPr lang="en-US" sz="3300" kern="1200" dirty="0"/>
            <a:t>(CPU)</a:t>
          </a:r>
        </a:p>
      </dsp:txBody>
      <dsp:txXfrm>
        <a:off x="2971787" y="2286003"/>
        <a:ext cx="3337917" cy="2002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063C7-04B4-6B47-9C23-C6F87DF56C95}">
      <dsp:nvSpPr>
        <dsp:cNvPr id="0" name=""/>
        <dsp:cNvSpPr/>
      </dsp:nvSpPr>
      <dsp:spPr>
        <a:xfrm>
          <a:off x="1318260" y="149629"/>
          <a:ext cx="3095742" cy="3815540"/>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rPr>
            <a:t>Move data between the computer and  its external environment</a:t>
          </a:r>
        </a:p>
      </dsp:txBody>
      <dsp:txXfrm>
        <a:off x="1408931" y="240300"/>
        <a:ext cx="2914400" cy="3634198"/>
      </dsp:txXfrm>
    </dsp:sp>
    <dsp:sp modelId="{9F422072-8793-3945-A574-9BEF2CA9AF69}">
      <dsp:nvSpPr>
        <dsp:cNvPr id="0" name=""/>
        <dsp:cNvSpPr/>
      </dsp:nvSpPr>
      <dsp:spPr>
        <a:xfrm rot="18289469">
          <a:off x="4039739" y="1313881"/>
          <a:ext cx="1745079" cy="54492"/>
        </a:xfrm>
        <a:custGeom>
          <a:avLst/>
          <a:gdLst/>
          <a:ahLst/>
          <a:cxnLst/>
          <a:rect l="0" t="0" r="0" b="0"/>
          <a:pathLst>
            <a:path>
              <a:moveTo>
                <a:pt x="0" y="27246"/>
              </a:moveTo>
              <a:lnTo>
                <a:pt x="1745079"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868652" y="1297500"/>
        <a:ext cx="87253" cy="87253"/>
      </dsp:txXfrm>
    </dsp:sp>
    <dsp:sp modelId="{27072FB2-AA70-0B42-8209-40CD36EC0342}">
      <dsp:nvSpPr>
        <dsp:cNvPr id="0" name=""/>
        <dsp:cNvSpPr/>
      </dsp:nvSpPr>
      <dsp:spPr>
        <a:xfrm>
          <a:off x="5410556" y="2009"/>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solidFill>
            </a:rPr>
            <a:t>Secondary memory devices (e.g. disks)</a:t>
          </a:r>
        </a:p>
      </dsp:txBody>
      <dsp:txXfrm>
        <a:off x="5447041" y="38494"/>
        <a:ext cx="2418412" cy="1172721"/>
      </dsp:txXfrm>
    </dsp:sp>
    <dsp:sp modelId="{6B6E02F7-EF8A-014D-B232-4B4AF36796C0}">
      <dsp:nvSpPr>
        <dsp:cNvPr id="0" name=""/>
        <dsp:cNvSpPr/>
      </dsp:nvSpPr>
      <dsp:spPr>
        <a:xfrm>
          <a:off x="4414003" y="2030153"/>
          <a:ext cx="996553" cy="54492"/>
        </a:xfrm>
        <a:custGeom>
          <a:avLst/>
          <a:gdLst/>
          <a:ahLst/>
          <a:cxnLst/>
          <a:rect l="0" t="0" r="0" b="0"/>
          <a:pathLst>
            <a:path>
              <a:moveTo>
                <a:pt x="0" y="27246"/>
              </a:moveTo>
              <a:lnTo>
                <a:pt x="996553"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7365" y="2032486"/>
        <a:ext cx="49827" cy="49827"/>
      </dsp:txXfrm>
    </dsp:sp>
    <dsp:sp modelId="{0A4B2E8D-11E8-0B43-B8E6-B0FC31F8806C}">
      <dsp:nvSpPr>
        <dsp:cNvPr id="0" name=""/>
        <dsp:cNvSpPr/>
      </dsp:nvSpPr>
      <dsp:spPr>
        <a:xfrm>
          <a:off x="5410556" y="1434554"/>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solidFill>
            </a:rPr>
            <a:t>Communications equipment</a:t>
          </a:r>
        </a:p>
      </dsp:txBody>
      <dsp:txXfrm>
        <a:off x="5447041" y="1471039"/>
        <a:ext cx="2418412" cy="1172721"/>
      </dsp:txXfrm>
    </dsp:sp>
    <dsp:sp modelId="{6BEF47CA-0CBD-2B44-96A6-C027A82559FD}">
      <dsp:nvSpPr>
        <dsp:cNvPr id="0" name=""/>
        <dsp:cNvSpPr/>
      </dsp:nvSpPr>
      <dsp:spPr>
        <a:xfrm rot="3310531">
          <a:off x="4039739" y="2746426"/>
          <a:ext cx="1745079" cy="54492"/>
        </a:xfrm>
        <a:custGeom>
          <a:avLst/>
          <a:gdLst/>
          <a:ahLst/>
          <a:cxnLst/>
          <a:rect l="0" t="0" r="0" b="0"/>
          <a:pathLst>
            <a:path>
              <a:moveTo>
                <a:pt x="0" y="27246"/>
              </a:moveTo>
              <a:lnTo>
                <a:pt x="1745079"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868652" y="2730045"/>
        <a:ext cx="87253" cy="87253"/>
      </dsp:txXfrm>
    </dsp:sp>
    <dsp:sp modelId="{71F696A8-4BBA-284A-A6A9-6E6BB10325F2}">
      <dsp:nvSpPr>
        <dsp:cNvPr id="0" name=""/>
        <dsp:cNvSpPr/>
      </dsp:nvSpPr>
      <dsp:spPr>
        <a:xfrm>
          <a:off x="5410556" y="2867099"/>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solidFill>
            </a:rPr>
            <a:t>Terminals</a:t>
          </a:r>
        </a:p>
      </dsp:txBody>
      <dsp:txXfrm>
        <a:off x="5447041" y="2903584"/>
        <a:ext cx="2418412" cy="1172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B873E-21A1-144A-9AD7-E6EBFB71C30C}">
      <dsp:nvSpPr>
        <dsp:cNvPr id="0" name=""/>
        <dsp:cNvSpPr/>
      </dsp:nvSpPr>
      <dsp:spPr>
        <a:xfrm>
          <a:off x="560069" y="0"/>
          <a:ext cx="6347460" cy="3606800"/>
        </a:xfrm>
        <a:prstGeom prst="rightArrow">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sp>
    <dsp:sp modelId="{559AD022-6B47-494A-989A-66B40C1EA3D9}">
      <dsp:nvSpPr>
        <dsp:cNvPr id="0" name=""/>
        <dsp:cNvSpPr/>
      </dsp:nvSpPr>
      <dsp:spPr>
        <a:xfrm>
          <a:off x="258977" y="1082040"/>
          <a:ext cx="3383756" cy="14427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Processor reads (fetches) instructions from memory</a:t>
          </a:r>
        </a:p>
      </dsp:txBody>
      <dsp:txXfrm>
        <a:off x="329405" y="1152468"/>
        <a:ext cx="3242900" cy="1301864"/>
      </dsp:txXfrm>
    </dsp:sp>
    <dsp:sp modelId="{AA5A79E6-F2A8-FE46-95C5-F961763B77BB}">
      <dsp:nvSpPr>
        <dsp:cNvPr id="0" name=""/>
        <dsp:cNvSpPr/>
      </dsp:nvSpPr>
      <dsp:spPr>
        <a:xfrm>
          <a:off x="3824866" y="1082040"/>
          <a:ext cx="3383756" cy="14427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Processor executes each instruction</a:t>
          </a:r>
        </a:p>
      </dsp:txBody>
      <dsp:txXfrm>
        <a:off x="3895294" y="1152468"/>
        <a:ext cx="3242900" cy="1301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F1619-2A2E-4440-879E-1CD49AE3B62E}">
      <dsp:nvSpPr>
        <dsp:cNvPr id="0" name=""/>
        <dsp:cNvSpPr/>
      </dsp:nvSpPr>
      <dsp:spPr>
        <a:xfrm>
          <a:off x="40" y="313672"/>
          <a:ext cx="3881177" cy="131032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NZ" sz="2700" kern="1200" dirty="0"/>
            <a:t>An interrupt occurs while another interrupt is being processed</a:t>
          </a:r>
        </a:p>
      </dsp:txBody>
      <dsp:txXfrm>
        <a:off x="40" y="313672"/>
        <a:ext cx="3881177" cy="1310323"/>
      </dsp:txXfrm>
    </dsp:sp>
    <dsp:sp modelId="{EAEBF06E-CDBA-5D42-ACA0-CDB013F15D32}">
      <dsp:nvSpPr>
        <dsp:cNvPr id="0" name=""/>
        <dsp:cNvSpPr/>
      </dsp:nvSpPr>
      <dsp:spPr>
        <a:xfrm>
          <a:off x="40" y="1623996"/>
          <a:ext cx="3881177" cy="179613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e.g. receiving data from a communications line and printing results at the same time</a:t>
          </a:r>
        </a:p>
      </dsp:txBody>
      <dsp:txXfrm>
        <a:off x="40" y="1623996"/>
        <a:ext cx="3881177" cy="1796130"/>
      </dsp:txXfrm>
    </dsp:sp>
    <dsp:sp modelId="{05EE9C55-7598-D34F-BE05-E40A82C0CF1B}">
      <dsp:nvSpPr>
        <dsp:cNvPr id="0" name=""/>
        <dsp:cNvSpPr/>
      </dsp:nvSpPr>
      <dsp:spPr>
        <a:xfrm>
          <a:off x="4424582" y="313672"/>
          <a:ext cx="3881177" cy="131032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NZ" sz="2700" kern="1200" dirty="0"/>
            <a:t>Two approaches:</a:t>
          </a:r>
        </a:p>
      </dsp:txBody>
      <dsp:txXfrm>
        <a:off x="4424582" y="313672"/>
        <a:ext cx="3881177" cy="1310323"/>
      </dsp:txXfrm>
    </dsp:sp>
    <dsp:sp modelId="{2584F76F-3CB1-A44A-BC5D-6B2AE9488314}">
      <dsp:nvSpPr>
        <dsp:cNvPr id="0" name=""/>
        <dsp:cNvSpPr/>
      </dsp:nvSpPr>
      <dsp:spPr>
        <a:xfrm>
          <a:off x="4424582" y="1623996"/>
          <a:ext cx="3881177" cy="179613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NZ" sz="2600" kern="1200" dirty="0"/>
            <a:t>Disable interrupts while an interrupt is being processed</a:t>
          </a:r>
        </a:p>
        <a:p>
          <a:pPr marL="228600" lvl="1" indent="-228600" algn="l" defTabSz="1155700" rtl="0">
            <a:lnSpc>
              <a:spcPct val="90000"/>
            </a:lnSpc>
            <a:spcBef>
              <a:spcPct val="0"/>
            </a:spcBef>
            <a:spcAft>
              <a:spcPct val="15000"/>
            </a:spcAft>
            <a:buChar char="•"/>
          </a:pPr>
          <a:r>
            <a:rPr lang="en-US" sz="2600" kern="1200" dirty="0"/>
            <a:t>Use a priority scheme</a:t>
          </a:r>
        </a:p>
      </dsp:txBody>
      <dsp:txXfrm>
        <a:off x="4424582" y="1623996"/>
        <a:ext cx="3881177" cy="1796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56A5F-5C81-8041-AF06-2D774109E205}">
      <dsp:nvSpPr>
        <dsp:cNvPr id="0" name=""/>
        <dsp:cNvSpPr/>
      </dsp:nvSpPr>
      <dsp:spPr>
        <a:xfrm rot="5400000">
          <a:off x="125758" y="1481961"/>
          <a:ext cx="2312212"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4F0A6739-89F1-9D49-9BCE-093F07891350}">
      <dsp:nvSpPr>
        <dsp:cNvPr id="0" name=""/>
        <dsp:cNvSpPr/>
      </dsp:nvSpPr>
      <dsp:spPr>
        <a:xfrm>
          <a:off x="655248" y="2738"/>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Performance</a:t>
          </a:r>
        </a:p>
        <a:p>
          <a:pPr marL="171450" lvl="1" indent="-171450" algn="l" defTabSz="755650" rtl="0">
            <a:lnSpc>
              <a:spcPct val="90000"/>
            </a:lnSpc>
            <a:spcBef>
              <a:spcPct val="0"/>
            </a:spcBef>
            <a:spcAft>
              <a:spcPct val="15000"/>
            </a:spcAft>
            <a:buChar char="•"/>
          </a:pPr>
          <a:r>
            <a:rPr lang="en-US" sz="1700" kern="1200" dirty="0"/>
            <a:t>A system with multiple processors will yield greater performance if work can be done in parallel</a:t>
          </a:r>
        </a:p>
      </dsp:txBody>
      <dsp:txXfrm>
        <a:off x="709732" y="57222"/>
        <a:ext cx="2991419" cy="1751264"/>
      </dsp:txXfrm>
    </dsp:sp>
    <dsp:sp modelId="{2BE430A8-E5F4-514B-9379-D42B6BB62557}">
      <dsp:nvSpPr>
        <dsp:cNvPr id="0" name=""/>
        <dsp:cNvSpPr/>
      </dsp:nvSpPr>
      <dsp:spPr>
        <a:xfrm>
          <a:off x="1288404" y="2644606"/>
          <a:ext cx="4110437"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E085D1BB-EE4A-EF41-8C95-AA24FBC9B667}">
      <dsp:nvSpPr>
        <dsp:cNvPr id="0" name=""/>
        <dsp:cNvSpPr/>
      </dsp:nvSpPr>
      <dsp:spPr>
        <a:xfrm>
          <a:off x="655248" y="2328029"/>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Availability</a:t>
          </a:r>
        </a:p>
        <a:p>
          <a:pPr marL="171450" lvl="1" indent="-171450" algn="l" defTabSz="755650" rtl="0">
            <a:lnSpc>
              <a:spcPct val="90000"/>
            </a:lnSpc>
            <a:spcBef>
              <a:spcPct val="0"/>
            </a:spcBef>
            <a:spcAft>
              <a:spcPct val="15000"/>
            </a:spcAft>
            <a:buChar char="•"/>
          </a:pPr>
          <a:r>
            <a:rPr lang="en-US" sz="1700" kern="1200" dirty="0"/>
            <a:t>The failure of a single processor does not halt the machine</a:t>
          </a:r>
        </a:p>
      </dsp:txBody>
      <dsp:txXfrm>
        <a:off x="709732" y="2382513"/>
        <a:ext cx="2991419" cy="1751264"/>
      </dsp:txXfrm>
    </dsp:sp>
    <dsp:sp modelId="{E21EC75D-96AD-7C4A-8699-BE859CB688BE}">
      <dsp:nvSpPr>
        <dsp:cNvPr id="0" name=""/>
        <dsp:cNvSpPr/>
      </dsp:nvSpPr>
      <dsp:spPr>
        <a:xfrm rot="16200000">
          <a:off x="4249274" y="1481961"/>
          <a:ext cx="2312212"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9EEA4761-437E-2447-AEF1-80F6AEAAE1CD}">
      <dsp:nvSpPr>
        <dsp:cNvPr id="0" name=""/>
        <dsp:cNvSpPr/>
      </dsp:nvSpPr>
      <dsp:spPr>
        <a:xfrm>
          <a:off x="4778763" y="2328029"/>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Incremental Growth</a:t>
          </a:r>
        </a:p>
        <a:p>
          <a:pPr marL="171450" lvl="1" indent="-171450" algn="l" defTabSz="755650" rtl="0">
            <a:lnSpc>
              <a:spcPct val="90000"/>
            </a:lnSpc>
            <a:spcBef>
              <a:spcPct val="0"/>
            </a:spcBef>
            <a:spcAft>
              <a:spcPct val="15000"/>
            </a:spcAft>
            <a:buChar char="•"/>
          </a:pPr>
          <a:r>
            <a:rPr lang="en-US" sz="1700" kern="1200" dirty="0"/>
            <a:t>An additional processor can be added to enhance performance</a:t>
          </a:r>
        </a:p>
      </dsp:txBody>
      <dsp:txXfrm>
        <a:off x="4833247" y="2382513"/>
        <a:ext cx="2991419" cy="1751264"/>
      </dsp:txXfrm>
    </dsp:sp>
    <dsp:sp modelId="{90AC56CC-20EA-BC4D-9739-42C5F93BB9B9}">
      <dsp:nvSpPr>
        <dsp:cNvPr id="0" name=""/>
        <dsp:cNvSpPr/>
      </dsp:nvSpPr>
      <dsp:spPr>
        <a:xfrm>
          <a:off x="4778763" y="2738"/>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Scaling</a:t>
          </a:r>
        </a:p>
        <a:p>
          <a:pPr marL="171450" lvl="1" indent="-171450" algn="l" defTabSz="755650" rtl="0">
            <a:lnSpc>
              <a:spcPct val="90000"/>
            </a:lnSpc>
            <a:spcBef>
              <a:spcPct val="0"/>
            </a:spcBef>
            <a:spcAft>
              <a:spcPct val="15000"/>
            </a:spcAft>
            <a:buChar char="•"/>
          </a:pPr>
          <a:r>
            <a:rPr lang="en-US" sz="1700" kern="1200" dirty="0"/>
            <a:t>Vendors can offer a range of products with different price and performance characteristics</a:t>
          </a:r>
        </a:p>
      </dsp:txBody>
      <dsp:txXfrm>
        <a:off x="4833247" y="57222"/>
        <a:ext cx="2991419" cy="17512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6A1F84-92E0-B549-BE4F-92E239AA993A}" type="datetime1">
              <a:rPr lang="en-US" smtClean="0"/>
              <a:t>9/29/2018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 2017 Pearson Education, Inc., Hoboken, NJ.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B02766-913B-814E-B3C1-678F4BDB34D5}" type="slidenum">
              <a:rPr lang="en-US" smtClean="0"/>
              <a:t>‹#›</a:t>
            </a:fld>
            <a:endParaRPr lang="en-US"/>
          </a:p>
        </p:txBody>
      </p:sp>
    </p:spTree>
    <p:extLst>
      <p:ext uri="{BB962C8B-B14F-4D97-AF65-F5344CB8AC3E}">
        <p14:creationId xmlns:p14="http://schemas.microsoft.com/office/powerpoint/2010/main" val="16848556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44D5EFE-478A-AB44-AF91-783C7E33BFEB}" type="datetime1">
              <a:rPr lang="en-US" smtClean="0"/>
              <a:t>9/29/2018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50561173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1 “</a:t>
            </a:r>
            <a:r>
              <a:rPr kumimoji="1" lang="en-GB" dirty="0">
                <a:latin typeface="Times New Roman" pitchFamily="-106" charset="0"/>
                <a:ea typeface="ＭＳ Ｐゴシック" pitchFamily="-106" charset="-128"/>
                <a:cs typeface="ＭＳ Ｐゴシック" pitchFamily="-106" charset="-128"/>
              </a:rPr>
              <a:t>Computer</a:t>
            </a:r>
            <a:r>
              <a:rPr kumimoji="1" lang="en-GB" baseline="0" dirty="0">
                <a:latin typeface="Times New Roman" pitchFamily="-106" charset="0"/>
                <a:ea typeface="ＭＳ Ｐゴシック" pitchFamily="-106" charset="-128"/>
                <a:cs typeface="ＭＳ Ｐゴシック" pitchFamily="-106" charset="-128"/>
              </a:rPr>
              <a:t> System Overview</a:t>
            </a:r>
            <a:r>
              <a:rPr lang="en-US" dirty="0">
                <a:latin typeface="Times New Roman" pitchFamily="-106" charset="0"/>
                <a:ea typeface="ＭＳ Ｐゴシック" pitchFamily="-106" charset="-128"/>
                <a:cs typeface="ＭＳ Ｐゴシック" pitchFamily="-106"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Times New Roman" pitchFamily="-106"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413226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Although processors provide very good performance for most forms of computing, there is increasing demand for numerical computation. Graphical Processing Units (GPUs) provide efficient computation on arrays of data using Single-Instruction Multiple Data (SIMD) techniques pioneered in supercomputers. GPUs are no longer used just for rendering advanced graphics, but they are also used for general numerical processing, such as physics simulations for games or computations on large spreadsheets. Simultaneously, the CPUs themselves are gaining the capability of operating on arrays of data—with increasingly powerful vector units integrated into the processor architecture of the x86 and AMD64 families.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Processors and GPUs are not the end of the computational story for the modern PC. </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676939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Digital Signal Processors (DSPs) are also present, for dealing with streaming signals—such as audio or video. DSPs used to be embedded in I/O devices, like modems, but they are now becoming first-class computational devices, especially in handhelds. Other specialized computational devices (fixed function units) co-exist with the CPU to support other standard computations, such as encoding/decoding speech and video (codecs), or providing support for encryption and security.</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75358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To satisfy the requirements of handheld devices, the classic microprocessor is giving way to the System on a Chip (SoC), where not just the CPUs and caches are on the same chip, but also many of the other components of the system, such as DSPs, GPUs, I/O devices (such as radios and codecs), and main memory.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34843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program to be executed by a processor consists of a set of instructions stored in memory. In its simplest form, instruction processing consists of two steps: The processor reads ( </a:t>
            </a:r>
            <a:r>
              <a:rPr lang="en-US" sz="1200" i="1" kern="1200" baseline="0" dirty="0">
                <a:solidFill>
                  <a:schemeClr val="tx1"/>
                </a:solidFill>
                <a:latin typeface="+mn-lt"/>
                <a:ea typeface="+mn-ea"/>
                <a:cs typeface="+mn-cs"/>
              </a:rPr>
              <a:t>fetches ) instructions from memory one at a time and executes each </a:t>
            </a:r>
            <a:r>
              <a:rPr lang="en-US" sz="1200" kern="1200" baseline="0" dirty="0">
                <a:solidFill>
                  <a:schemeClr val="tx1"/>
                </a:solidFill>
                <a:latin typeface="+mn-lt"/>
                <a:ea typeface="+mn-ea"/>
                <a:cs typeface="+mn-cs"/>
              </a:rPr>
              <a:t>instruction. Program execution consists of repeating the process of instruction fetch and instruction execution. Instruction execution may involve several operations and depends on the nature of the instruction.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34499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processing required for a single instruction is called an </a:t>
            </a:r>
            <a:r>
              <a:rPr lang="en-US" sz="1200" i="1" kern="1200" baseline="0" dirty="0">
                <a:solidFill>
                  <a:schemeClr val="tx1"/>
                </a:solidFill>
                <a:latin typeface="+mn-lt"/>
                <a:ea typeface="+mn-ea"/>
                <a:cs typeface="+mn-cs"/>
              </a:rPr>
              <a:t>instruction cycle. </a:t>
            </a:r>
            <a:r>
              <a:rPr lang="en-US" sz="1200" kern="1200" baseline="0" dirty="0">
                <a:solidFill>
                  <a:schemeClr val="tx1"/>
                </a:solidFill>
                <a:latin typeface="+mn-lt"/>
                <a:ea typeface="+mn-ea"/>
                <a:cs typeface="+mn-cs"/>
              </a:rPr>
              <a:t>Using a simplified two-step description, the instruction cycle is depicted in Figure 1.2 . The two steps are referred to as the </a:t>
            </a:r>
            <a:r>
              <a:rPr lang="en-US" sz="1200" i="1" kern="1200" baseline="0" dirty="0">
                <a:solidFill>
                  <a:schemeClr val="tx1"/>
                </a:solidFill>
                <a:latin typeface="+mn-lt"/>
                <a:ea typeface="+mn-ea"/>
                <a:cs typeface="+mn-cs"/>
              </a:rPr>
              <a:t>fetch stage and the execute stage. Program execution </a:t>
            </a:r>
            <a:r>
              <a:rPr lang="en-US" sz="1200" kern="1200" baseline="0" dirty="0">
                <a:solidFill>
                  <a:schemeClr val="tx1"/>
                </a:solidFill>
                <a:latin typeface="+mn-lt"/>
                <a:ea typeface="+mn-ea"/>
                <a:cs typeface="+mn-cs"/>
              </a:rPr>
              <a:t>halts only if the processor is turned off, some sort of unrecoverable error occurs, or a program instruction that halts the processor is encountered.</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80105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Virtually all computers provide a mechanism by which other modules (I/O, memory) may interrupt the normal sequencing of the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Interrupts are provided primarily as a way to improve processor utilization. For example, most I/O devices are much slower than the processor. Suppose that the processor is transferring data to a printer using the instruction cycle scheme of Figure 1.2 . After each write operation, the processor must pause and remain idle until the printer catches up. The length of this pause may be on the order of many thousands or even millions of instruction cycles. Clearly, this is a very wasteful use of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599387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dirty="0"/>
              <a:t>Table 1.1 lists the most common classes of interrupts.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907444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To give a specific example, consider a PC that operates at 1 GHz, which would allow roughly 10</a:t>
            </a:r>
            <a:r>
              <a:rPr lang="en-US" sz="1200" kern="1200" baseline="30000" dirty="0">
                <a:solidFill>
                  <a:schemeClr val="tx1"/>
                </a:solidFill>
                <a:latin typeface="+mn-lt"/>
                <a:ea typeface="+mn-ea"/>
                <a:cs typeface="+mn-cs"/>
              </a:rPr>
              <a:t>9</a:t>
            </a:r>
            <a:r>
              <a:rPr lang="en-US" sz="1200" kern="1200" baseline="0" dirty="0">
                <a:solidFill>
                  <a:schemeClr val="tx1"/>
                </a:solidFill>
                <a:latin typeface="+mn-lt"/>
                <a:ea typeface="+mn-ea"/>
                <a:cs typeface="+mn-cs"/>
              </a:rPr>
              <a:t> instructions per second. A typical hard disk has a rotational speed of 7200 revolutions per minute for a half-track rotation time of 4 ms, which is 4 million times slower than the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1.5a illustrates this state of affairs. The user program performs a series of WRITE calls interleaved with processing. The solid vertical lines represent segments of code in a program. Code segments 1, 2, and 3 refer to sequences of instructions that do not involve I/O. The WRITE calls are to an I/O routine that is a system utility and that will perform the actual I/O operation. The I/O program consists of three sections: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sequence of instructions, labeled 4 in the figure, to prepare for the actual I/O operation. This may include copying the data to be output into a special buffer and preparing the parameters for a device command.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actual I/O command. Without the use of interrupts, once this command is issued, the program must wait for the I/O device to perform the requested function (or periodically check the status, or poll, the I/O device). The program might wait by simply repeatedly performing a test operation to determine if the I/O operation is done.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sequence of instructions, labeled 5 in the figure, to complete the operation. This may include setting a flag indicating the success or failure of the operation.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dashed line represents the path of execution followed by the processor; that is, this line shows the sequence in which instructions are executed. Thus, after the first WRITE instruction is encountered, the user program is interrupted and execution continues with the I/O program. After the I/O program execution is complete, execution resumes in the user program immediately following the WRITE Instruction.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the I/O operation may take a relatively long time to complete, the I/O program is hung up waiting for the operation to complete; hence, the user program is stopped at the point of the WRITE call for some considerable period of 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21307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interrupts, the processor can be engaged in executing other instructions while an I/O operation is in progress. Consider the flow of control in Figure 1.5b . As before, the user program reaches a point at which it makes a system call in the form of a WRITE call. The I/O program that is invoked in this case consists only of the preparation code and the actual I/O command. After these few instructions have been executed, control returns to the user program. Meanwhile, the external device is busy accepting data from computer memory and printing it. This I/O operation is conducted concurrently with the execution of instructions in the user program.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the external device becomes ready to be serviced, that is, when it is ready to accept more data from the processor, the I/O module for that external device sends an </a:t>
            </a:r>
            <a:r>
              <a:rPr lang="en-US" sz="1200" i="1" kern="1200" baseline="0" dirty="0">
                <a:solidFill>
                  <a:schemeClr val="tx1"/>
                </a:solidFill>
                <a:latin typeface="+mn-lt"/>
                <a:ea typeface="+mn-ea"/>
                <a:cs typeface="+mn-cs"/>
              </a:rPr>
              <a:t>interrupt request signal to the processor. The processor responds by </a:t>
            </a:r>
            <a:r>
              <a:rPr lang="en-US" sz="1200" kern="1200" baseline="0" dirty="0">
                <a:solidFill>
                  <a:schemeClr val="tx1"/>
                </a:solidFill>
                <a:latin typeface="+mn-lt"/>
                <a:ea typeface="+mn-ea"/>
                <a:cs typeface="+mn-cs"/>
              </a:rPr>
              <a:t>suspending operation of the current program; branching off to a routine to service that particular I/O device, known as an interrupt handler; and resuming the original execution after the device is serviced. The points at which such interrupts occur are indicated by </a:t>
            </a:r>
            <a:r>
              <a:rPr lang="en-US" sz="1200" b="1" kern="1200" baseline="0" dirty="0">
                <a:solidFill>
                  <a:schemeClr val="tx1"/>
                </a:solidFill>
                <a:latin typeface="+mn-lt"/>
                <a:ea typeface="+mn-ea"/>
                <a:cs typeface="+mn-cs"/>
              </a:rPr>
              <a:t>X</a:t>
            </a:r>
            <a:r>
              <a:rPr lang="en-US" sz="1200" kern="1200" baseline="0" dirty="0">
                <a:solidFill>
                  <a:schemeClr val="tx1"/>
                </a:solidFill>
                <a:latin typeface="+mn-lt"/>
                <a:ea typeface="+mn-ea"/>
                <a:cs typeface="+mn-cs"/>
              </a:rPr>
              <a:t> in Figure 1.5b . Note that an interrupt can occur at any point in the main program, not just at one specific instruction.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145269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the user program, an interrupt suspends the normal sequence of execution. When the interrupt processing is completed, execution resumes ( Figure 1.6 ). Thus, the user program does not have to contain any special code to accommodate interrupts; the processor and the OS are responsible for suspending the user program and then resuming it at the same point.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79604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An operating system (OS) exploits the hardware resources of one or more processors to provide a set of services to system users. The OS also manages secondary memory and I/O (input/output) devices on behalf of its users. Accordingly, it is important to have some understanding of the underlying computer system hardware before we begin our examination of operating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chapter provides an overview of computer system hardware. In most areas,</a:t>
            </a:r>
          </a:p>
          <a:p>
            <a:r>
              <a:rPr lang="en-US" sz="1200" kern="1200" baseline="0" dirty="0">
                <a:solidFill>
                  <a:schemeClr val="tx1"/>
                </a:solidFill>
                <a:latin typeface="+mn-lt"/>
                <a:ea typeface="+mn-ea"/>
                <a:cs typeface="+mn-cs"/>
              </a:rPr>
              <a:t>the survey is brief, as it is assumed that the reader is familiar with this subject. However,</a:t>
            </a:r>
          </a:p>
          <a:p>
            <a:r>
              <a:rPr lang="en-US" sz="1200" kern="1200" baseline="0" dirty="0">
                <a:solidFill>
                  <a:schemeClr val="tx1"/>
                </a:solidFill>
                <a:latin typeface="+mn-lt"/>
                <a:ea typeface="+mn-ea"/>
                <a:cs typeface="+mn-cs"/>
              </a:rPr>
              <a:t>several areas are covered in some detail because of their importance to topics</a:t>
            </a:r>
          </a:p>
          <a:p>
            <a:r>
              <a:rPr lang="en-US" sz="1200" kern="1200" baseline="0" dirty="0">
                <a:solidFill>
                  <a:schemeClr val="tx1"/>
                </a:solidFill>
                <a:latin typeface="+mn-lt"/>
                <a:ea typeface="+mn-ea"/>
                <a:cs typeface="+mn-cs"/>
              </a:rPr>
              <a:t>covered later in the book. Further topics are covered in Appendix C. For a more</a:t>
            </a:r>
          </a:p>
          <a:p>
            <a:r>
              <a:rPr lang="en-US" sz="1200" kern="1200" baseline="0" dirty="0">
                <a:solidFill>
                  <a:schemeClr val="tx1"/>
                </a:solidFill>
                <a:latin typeface="+mn-lt"/>
                <a:ea typeface="+mn-ea"/>
                <a:cs typeface="+mn-cs"/>
              </a:rPr>
              <a:t>detailed treatment, see [STAL16a].</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03780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accommodate interrupts, an </a:t>
            </a:r>
            <a:r>
              <a:rPr lang="en-US" sz="1200" i="1" kern="1200" baseline="0" dirty="0">
                <a:solidFill>
                  <a:schemeClr val="tx1"/>
                </a:solidFill>
                <a:latin typeface="+mn-lt"/>
                <a:ea typeface="+mn-ea"/>
                <a:cs typeface="+mn-cs"/>
              </a:rPr>
              <a:t>interrupt stage is added to the instruction cycle, </a:t>
            </a:r>
            <a:r>
              <a:rPr lang="en-US" sz="1200" kern="1200" baseline="0" dirty="0">
                <a:solidFill>
                  <a:schemeClr val="tx1"/>
                </a:solidFill>
                <a:latin typeface="+mn-lt"/>
                <a:ea typeface="+mn-ea"/>
                <a:cs typeface="+mn-cs"/>
              </a:rPr>
              <a:t>as shown in Figure 1.7 (compare Figure 1.2 ). In the interrupt stage, the processor checks to see if any interrupts have occurred, indicated by the presence of an interrupt signal. If no interrupts are pending, the processor proceeds to the fetch stage and fetches the next instruction of the current program. If an interrupt is pending, the processor suspends execution of the current program and executes an </a:t>
            </a:r>
            <a:r>
              <a:rPr lang="en-US" sz="1200" i="1" kern="1200" baseline="0" dirty="0">
                <a:solidFill>
                  <a:schemeClr val="tx1"/>
                </a:solidFill>
                <a:latin typeface="+mn-lt"/>
                <a:ea typeface="+mn-ea"/>
                <a:cs typeface="+mn-cs"/>
              </a:rPr>
              <a:t>interrupt handler </a:t>
            </a:r>
            <a:r>
              <a:rPr lang="en-US" sz="1200" kern="1200" baseline="0" dirty="0">
                <a:solidFill>
                  <a:schemeClr val="tx1"/>
                </a:solidFill>
                <a:latin typeface="+mn-lt"/>
                <a:ea typeface="+mn-ea"/>
                <a:cs typeface="+mn-cs"/>
              </a:rPr>
              <a:t>routine. The interrupt-handler routine is generally part of the OS. Typically, this routine determines the nature of the interrupt and performs whatever actions are needed. In the example we have been using, the handler determines which I/O module generated the interrupt and may branch to a program that will write more data out to that I/O module. When the interrupt-handler routine is completed, the processor can resume execution of the user program at the point of interruption.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is clear that there is some overhead involved in this process. Extra instructions must be executed (in the interrupt handler) to determine the nature of the interrupt and to decide on the appropriate action. Nevertheless, because of the relatively large amount of time that would be wasted by simply waiting on an I/O operation, the processor can be employed much more efficiently with the use of interrupts.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763018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So far, we have discussed the occurrence of a single interrupt. Suppose, however, that one or more interrupts can occur while an interrupt is being processed. For example, a program may be receiving data from a communications line and printing results at the same time. The printer will generate an interrupt every time that it completes a print operation. The communication line controller will generate an interrupt every time a unit of data arrives. The unit could either be a single character or a block, depending on the nature of the communications discipline. In any case, it is possible for a communications interrupt to occur while a printer interrupt is being processed.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736461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Two approaches can be taken to dealing with multiple interrupts. The first is to disable interrupts while an interrupt is being processed. A </a:t>
            </a:r>
            <a:r>
              <a:rPr lang="en-US" sz="1200" i="1" kern="1200" baseline="0" dirty="0">
                <a:solidFill>
                  <a:schemeClr val="tx1"/>
                </a:solidFill>
                <a:latin typeface="+mn-lt"/>
                <a:ea typeface="+mn-ea"/>
                <a:cs typeface="+mn-cs"/>
              </a:rPr>
              <a:t>disabled interrupt </a:t>
            </a:r>
            <a:r>
              <a:rPr lang="en-US" sz="1200" kern="1200" baseline="0" dirty="0">
                <a:solidFill>
                  <a:schemeClr val="tx1"/>
                </a:solidFill>
                <a:latin typeface="+mn-lt"/>
                <a:ea typeface="+mn-ea"/>
                <a:cs typeface="+mn-cs"/>
              </a:rPr>
              <a:t>simply means that the processor ignores any new interrupt request signal. If an interrupt occurs during this time, it generally remains pending and will be checked by the processor after the processor has reenabled interrupts. Thus, if an interrupt occurs when a user program is executing, then interrupts are disabled immediately. After the interrupt-handler routine completes, interrupts are reenabled before resuming the user program, and the processor checks to see if additional interrupts have occurred. This approach is simple, as interrupts are handled in strict sequential</a:t>
            </a:r>
          </a:p>
          <a:p>
            <a:r>
              <a:rPr lang="en-US" sz="1200" kern="1200" baseline="0" dirty="0">
                <a:solidFill>
                  <a:schemeClr val="tx1"/>
                </a:solidFill>
                <a:latin typeface="+mn-lt"/>
                <a:ea typeface="+mn-ea"/>
                <a:cs typeface="+mn-cs"/>
              </a:rPr>
              <a:t>order ( Figure 1.12a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drawback to the preceding approach is that it does not take into account relative priority or time-critical needs. For example, when input arrives from the communications line, it may need to be absorbed rapidly to make room for more input. If the first batch of input has not been processed before the second batch arrives, data may be lost because the buffer on the I/O device may fill and overflow.</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second approach is to define priorities for interrupts and to allow an interrupt of higher priority to cause a lower–priority interrupt handler to be interrupted ( Figure 1.12b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50897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design constraints on a computer’s memory can be summed up by three questions: How much? How fast? How expensive?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question of how much is somewhat open ended. If the capacity is there, applications will likely be developed to use it. The question of how fast is, in a sense, easier to answer. To achieve greatest performance, the memory must be able to keep up with the processor. That is, as the processor is executing instructions, we would not want it to have to pause waiting for instructions or operands. The final question must also be considered. For a practical system, the cost of memory must be reasonable in relationship to other components.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853228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way out of this dilemma is to not rely on a single memory component or technology, but to employ a </a:t>
            </a:r>
            <a:r>
              <a:rPr lang="en-US" sz="1200" b="1" kern="1200" baseline="0" dirty="0">
                <a:solidFill>
                  <a:schemeClr val="tx1"/>
                </a:solidFill>
                <a:latin typeface="+mn-lt"/>
                <a:ea typeface="+mn-ea"/>
                <a:cs typeface="+mn-cs"/>
              </a:rPr>
              <a:t>memory hierarchy</a:t>
            </a:r>
            <a:r>
              <a:rPr lang="en-US" sz="1200" b="0" kern="1200" baseline="0" dirty="0">
                <a:solidFill>
                  <a:schemeClr val="tx1"/>
                </a:solidFill>
                <a:latin typeface="+mn-lt"/>
                <a:ea typeface="+mn-ea"/>
                <a:cs typeface="+mn-cs"/>
              </a:rPr>
              <a:t> . A typical hierarchy is illustrated in</a:t>
            </a:r>
          </a:p>
          <a:p>
            <a:r>
              <a:rPr lang="en-US" sz="1200" kern="1200" baseline="0" dirty="0">
                <a:solidFill>
                  <a:schemeClr val="tx1"/>
                </a:solidFill>
                <a:latin typeface="+mn-lt"/>
                <a:ea typeface="+mn-ea"/>
                <a:cs typeface="+mn-cs"/>
              </a:rPr>
              <a:t>Figure 1.14 . As one goes down the hierarchy, the following occur:</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 Decreasing cost per bit</a:t>
            </a:r>
          </a:p>
          <a:p>
            <a:r>
              <a:rPr lang="en-US" sz="1200" b="1" kern="1200" baseline="0" dirty="0">
                <a:solidFill>
                  <a:schemeClr val="tx1"/>
                </a:solidFill>
                <a:latin typeface="+mn-lt"/>
                <a:ea typeface="+mn-ea"/>
                <a:cs typeface="+mn-cs"/>
              </a:rPr>
              <a:t>b. Increasing capacity</a:t>
            </a:r>
          </a:p>
          <a:p>
            <a:r>
              <a:rPr lang="en-US" sz="1200" b="1" kern="1200" baseline="0" dirty="0">
                <a:solidFill>
                  <a:schemeClr val="tx1"/>
                </a:solidFill>
                <a:latin typeface="+mn-lt"/>
                <a:ea typeface="+mn-ea"/>
                <a:cs typeface="+mn-cs"/>
              </a:rPr>
              <a:t>c. Increasing access time</a:t>
            </a:r>
          </a:p>
          <a:p>
            <a:r>
              <a:rPr lang="en-US" sz="1200" b="1" kern="1200" baseline="0" dirty="0">
                <a:solidFill>
                  <a:schemeClr val="tx1"/>
                </a:solidFill>
                <a:latin typeface="+mn-lt"/>
                <a:ea typeface="+mn-ea"/>
                <a:cs typeface="+mn-cs"/>
              </a:rPr>
              <a:t>d. Decreasing frequency of access to the memory by the processor</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smaller, more expensive, faster memories are supplemented by larger, cheaper, slower memories. The key to the success of this organization is the decreasing</a:t>
            </a:r>
          </a:p>
          <a:p>
            <a:r>
              <a:rPr lang="en-US" sz="1200" kern="1200" baseline="0" dirty="0">
                <a:solidFill>
                  <a:schemeClr val="tx1"/>
                </a:solidFill>
                <a:latin typeface="+mn-lt"/>
                <a:ea typeface="+mn-ea"/>
                <a:cs typeface="+mn-cs"/>
              </a:rPr>
              <a:t>frequency of access at lower levels. We will examine this concept in greater detail later in this chapter, when we discuss the cache, and when we discuss virtual</a:t>
            </a:r>
          </a:p>
          <a:p>
            <a:r>
              <a:rPr lang="en-US" sz="1200" kern="1200" baseline="0" dirty="0">
                <a:solidFill>
                  <a:schemeClr val="tx1"/>
                </a:solidFill>
                <a:latin typeface="+mn-lt"/>
                <a:ea typeface="+mn-ea"/>
                <a:cs typeface="+mn-cs"/>
              </a:rPr>
              <a:t>memory later in this book. A brief explanation is provided at this point.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Suppose that the processor has access to two levels of memory. Level 1 contains 1,000 bytes and has an access time of 0.1 μs; level 2 contains 100,000 bytes and has an access time of 1 μs. Assume that if a byte to be accessed is in level 1, then the processor accesses it directly. If it is in level 2, then the byte is first transferred to level 1 and then accessed by the processor. For simplicity, we ignore the time required for the processor to determine whether the byte is in level 1 or level 2.</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026421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 basis for the validity of condition (d) is a principle known as </a:t>
            </a:r>
            <a:r>
              <a:rPr lang="en-US" sz="1200" b="1" kern="1200" baseline="0" dirty="0">
                <a:solidFill>
                  <a:schemeClr val="tx1"/>
                </a:solidFill>
                <a:latin typeface="+mn-lt"/>
                <a:ea typeface="+mn-ea"/>
                <a:cs typeface="+mn-cs"/>
              </a:rPr>
              <a:t>locality of reference </a:t>
            </a:r>
            <a:r>
              <a:rPr lang="en-US" sz="1200" b="0" kern="1200" baseline="0" dirty="0">
                <a:solidFill>
                  <a:schemeClr val="tx1"/>
                </a:solidFill>
                <a:latin typeface="+mn-lt"/>
                <a:ea typeface="+mn-ea"/>
                <a:cs typeface="+mn-cs"/>
              </a:rPr>
              <a:t>[DENN68]. During the course of execution of a program, memory references</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by the processor, for both instructions and data, tend to cluster. Programs typically contain a number of iterative loops and subroutines. Once a loop or subroutine is entered, there are repeated references to a small set of instructions. Similarly, operations on tables and arrays involve access to a clustered set of data bytes. Over a long period of time, the clusters in use change, but over a short period of time, the processor is primarily working with fixed clusters of memory references.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Accordingly, it is possible to organize data across the hierarchy such that the percentage of accesses to each successively lower level is substantially less than that of the level above. Consider the two-level example already presented. Let level 2 memory contain all program instructions and data. The current clusters can be temporarily placed in level 1. From time to time, one of the clusters in level 1 will have to be swapped back to level 2 to make room for a new cluster coming in to level 1. On average, however, most references will be to instructions and data contained in level 1.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principle can be applied across more than two levels of memory. The fastest, smallest, and most expensive type of memory consists of the registers internal to the processor. Typically, a processor will contain a few dozen such registers, although some processors contain hundreds of registers. Skipping down two levels, main memory is the principal internal memory system of the computer. Each location in main memory has a unique address, and most machine instructions refer to one or more main memory addresses. Main memory is usually extended with a higher-speed, smaller cache. The cache is not usually visible to the programmer or, indeed, to the processor. It is a device for staging the movement of data between main memory and processor registers to improve performance.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458570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Although cache memory is invisible to the OS, it interacts with other memory management hardware. Furthermore, many of the principles used in virtual memory schemes (discussed in Chapter 8 ) are also applied in cache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 all instruction cycles, the processor accesses memory at least once, to fetch the instruction, and often one or more additional times, to fetch operands and/ or store results. The rate at which the processor can execute instructions is clearly limited by the memory cycle time (the time it takes to read one word from or write one word to memory). This limitation has been a significant problem because of the persistent mismatch between processor and main memory speeds: Over the years, processor speed has consistently increased more rapidly than memory access speed. We are faced with a trade-off among speed, cost, and size. Ideally, main memory should be built with the same technology as that of the processor registers, giving memory cycle times comparable to processor cycle times. This has always been too expensive a strategy. The solution is to exploit the principle of locality by providing a small, fast memory between the processor and main memory, namely the cache.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357159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Cache memory is intended to provide memory access time approaching that of the fastest memories available and at the same time support a large memory size that has the price of less expensive types of semiconductor memories. The concept is illustrated in Figure 1.16a . There is a relatively large and slow main memory together with a smaller, faster cache memory. The cache contains a copy of a portion of main memory. When the processor attempts to read a byte or word of memory, a check is made to determine if the byte or word is in the cache. If so, the byte or word is delivered to the processor. If not, a block of main memory, consisting of some fixed number of bytes, is read into the cache and then the byte or word is delivered to</a:t>
            </a:r>
          </a:p>
          <a:p>
            <a:r>
              <a:rPr lang="en-US" sz="1200" kern="1200" baseline="0" dirty="0">
                <a:solidFill>
                  <a:schemeClr val="tx1"/>
                </a:solidFill>
                <a:latin typeface="+mn-lt"/>
                <a:ea typeface="+mn-ea"/>
                <a:cs typeface="+mn-cs"/>
              </a:rPr>
              <a:t>the processor. Because of the phenomenon of locality of reference, when a block of data is fetched into the cache to satisfy a single memory reference, it is likely that many of the near-future memory references will be to other bytes in the block.</a:t>
            </a:r>
            <a:endParaRPr lang="en-NZ" dirty="0"/>
          </a:p>
          <a:p>
            <a:endParaRPr lang="en-NZ"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Figure 1.16b depicts the use of multiple levels of cache. The L2 cache is slower and typically larger than the L1 cache, and the L3 cache is slower and typically larger than the L2 cache.</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847056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1.18 illustrates the read operation. The processor generates the address, RA, of a word to be read. If the word is contained in the cache, it is delivered to the processor. Otherwise, the block containing that word is loaded into the cache and the word is delivered to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845762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a:solidFill>
                  <a:schemeClr val="tx1"/>
                </a:solidFill>
                <a:latin typeface="+mn-lt"/>
                <a:ea typeface="+mn-ea"/>
                <a:cs typeface="+mn-cs"/>
              </a:rPr>
              <a:t>An SMP can be defined as a stand-alone computer system with the </a:t>
            </a:r>
            <a:r>
              <a:rPr lang="en-US" sz="1200" b="1" kern="1200" baseline="0" dirty="0">
                <a:solidFill>
                  <a:schemeClr val="tx1"/>
                </a:solidFill>
                <a:latin typeface="+mn-lt"/>
                <a:ea typeface="+mn-ea"/>
                <a:cs typeface="+mn-cs"/>
              </a:rPr>
              <a:t>following characteristics:</a:t>
            </a:r>
          </a:p>
          <a:p>
            <a:r>
              <a:rPr lang="en-US" sz="1200" b="0" kern="1200" baseline="0" dirty="0">
                <a:solidFill>
                  <a:schemeClr val="tx1"/>
                </a:solidFill>
                <a:latin typeface="+mn-lt"/>
                <a:ea typeface="+mn-ea"/>
                <a:cs typeface="+mn-cs"/>
              </a:rPr>
              <a:t>1. There are two or more similar processors of comparable capability.</a:t>
            </a:r>
          </a:p>
          <a:p>
            <a:r>
              <a:rPr lang="en-US" sz="1200" b="0" kern="1200" baseline="0" dirty="0">
                <a:solidFill>
                  <a:schemeClr val="tx1"/>
                </a:solidFill>
                <a:latin typeface="+mn-lt"/>
                <a:ea typeface="+mn-ea"/>
                <a:cs typeface="+mn-cs"/>
              </a:rPr>
              <a:t>2. These processors share the same main memory and I/O facilities and are interconnected </a:t>
            </a:r>
            <a:r>
              <a:rPr lang="en-US" sz="1200" kern="1200" baseline="0" dirty="0">
                <a:solidFill>
                  <a:schemeClr val="tx1"/>
                </a:solidFill>
                <a:latin typeface="+mn-lt"/>
                <a:ea typeface="+mn-ea"/>
                <a:cs typeface="+mn-cs"/>
              </a:rPr>
              <a:t>by a bus or other internal connection scheme, such that memory access time is approximately the same for each processor.</a:t>
            </a:r>
          </a:p>
          <a:p>
            <a:r>
              <a:rPr lang="en-US" sz="1200" b="0" kern="1200" baseline="0" dirty="0">
                <a:solidFill>
                  <a:schemeClr val="tx1"/>
                </a:solidFill>
                <a:latin typeface="+mn-lt"/>
                <a:ea typeface="+mn-ea"/>
                <a:cs typeface="+mn-cs"/>
              </a:rPr>
              <a:t>3. All processors share access to I/O devices, either through the same channels </a:t>
            </a:r>
            <a:r>
              <a:rPr lang="en-US" sz="1200" kern="1200" baseline="0" dirty="0">
                <a:solidFill>
                  <a:schemeClr val="tx1"/>
                </a:solidFill>
                <a:latin typeface="+mn-lt"/>
                <a:ea typeface="+mn-ea"/>
                <a:cs typeface="+mn-cs"/>
              </a:rPr>
              <a:t>or through different channels that provide paths to the same device.</a:t>
            </a:r>
          </a:p>
          <a:p>
            <a:r>
              <a:rPr lang="en-US" sz="1200" b="0" kern="1200" baseline="0" dirty="0">
                <a:solidFill>
                  <a:schemeClr val="tx1"/>
                </a:solidFill>
                <a:latin typeface="+mn-lt"/>
                <a:ea typeface="+mn-ea"/>
                <a:cs typeface="+mn-cs"/>
              </a:rPr>
              <a:t>4. All processors can perform the same functions (hence the term </a:t>
            </a:r>
            <a:r>
              <a:rPr lang="en-US" sz="1200" b="0" i="1" kern="1200" baseline="0" dirty="0">
                <a:solidFill>
                  <a:schemeClr val="tx1"/>
                </a:solidFill>
                <a:latin typeface="+mn-lt"/>
                <a:ea typeface="+mn-ea"/>
                <a:cs typeface="+mn-cs"/>
              </a:rPr>
              <a:t>symmetric ).</a:t>
            </a:r>
          </a:p>
          <a:p>
            <a:r>
              <a:rPr lang="en-US" sz="1200" b="0" kern="1200" baseline="0" dirty="0">
                <a:solidFill>
                  <a:schemeClr val="tx1"/>
                </a:solidFill>
                <a:latin typeface="+mn-lt"/>
                <a:ea typeface="+mn-ea"/>
                <a:cs typeface="+mn-cs"/>
              </a:rPr>
              <a:t>5. The system is controlled by an integrated operating system that provides </a:t>
            </a:r>
            <a:r>
              <a:rPr lang="en-US" sz="1200" kern="1200" baseline="0" dirty="0">
                <a:solidFill>
                  <a:schemeClr val="tx1"/>
                </a:solidFill>
                <a:latin typeface="+mn-lt"/>
                <a:ea typeface="+mn-ea"/>
                <a:cs typeface="+mn-cs"/>
              </a:rPr>
              <a:t>interaction between processors and their programs at the job, task, file, and</a:t>
            </a:r>
          </a:p>
          <a:p>
            <a:r>
              <a:rPr lang="en-US" sz="1200" kern="1200" baseline="0" dirty="0">
                <a:solidFill>
                  <a:schemeClr val="tx1"/>
                </a:solidFill>
                <a:latin typeface="+mn-lt"/>
                <a:ea typeface="+mn-ea"/>
                <a:cs typeface="+mn-cs"/>
              </a:rPr>
              <a:t>data element levels.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Points 1 to 4 should be self-explanatory. Point 5 illustrates one of the contrasts with a loosely coupled multiprocessing system, such as a cluster. In the latter, the physical unit of interaction is usually a message or complete file. In an SMP, individual data elements can constitute the level of interaction, and there can be a high degree of cooperation between processes.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5326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At a top level, a computer consists of processor, memory, and I/O components, with one or more modules of each type. These components are interconnected in some fashion to achieve the main function of the computer, which is to execute programs. Thus, there are four main structural elements: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Processor</a:t>
            </a:r>
          </a:p>
          <a:p>
            <a:r>
              <a:rPr lang="en-US" sz="1200" kern="1200" baseline="0" dirty="0">
                <a:solidFill>
                  <a:schemeClr val="tx1"/>
                </a:solidFill>
                <a:latin typeface="+mn-lt"/>
                <a:ea typeface="+mn-ea"/>
                <a:cs typeface="+mn-cs"/>
              </a:rPr>
              <a:t>I/O Modules</a:t>
            </a:r>
          </a:p>
          <a:p>
            <a:r>
              <a:rPr lang="en-US" sz="1200" kern="1200" baseline="0" dirty="0">
                <a:solidFill>
                  <a:schemeClr val="tx1"/>
                </a:solidFill>
                <a:latin typeface="+mn-lt"/>
                <a:ea typeface="+mn-ea"/>
                <a:cs typeface="+mn-cs"/>
              </a:rPr>
              <a:t>Main Memory</a:t>
            </a:r>
          </a:p>
          <a:p>
            <a:r>
              <a:rPr lang="en-US" sz="1200" kern="1200" baseline="0" dirty="0">
                <a:solidFill>
                  <a:schemeClr val="tx1"/>
                </a:solidFill>
                <a:latin typeface="+mn-lt"/>
                <a:ea typeface="+mn-ea"/>
                <a:cs typeface="+mn-cs"/>
              </a:rPr>
              <a:t>System Bus</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679735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Figure 1.19 illustrates the general organization of an SMP. </a:t>
            </a:r>
          </a:p>
          <a:p>
            <a:r>
              <a:rPr lang="en-US" sz="1200" b="0" i="1" kern="1200" baseline="0" dirty="0">
                <a:solidFill>
                  <a:schemeClr val="tx1"/>
                </a:solidFill>
                <a:latin typeface="+mn-lt"/>
                <a:ea typeface="+mn-ea"/>
                <a:cs typeface="+mn-cs"/>
              </a:rPr>
              <a:t>There </a:t>
            </a:r>
            <a:r>
              <a:rPr lang="en-US" sz="1200" kern="1200" baseline="0" dirty="0">
                <a:solidFill>
                  <a:schemeClr val="tx1"/>
                </a:solidFill>
                <a:latin typeface="+mn-lt"/>
                <a:ea typeface="+mn-ea"/>
                <a:cs typeface="+mn-cs"/>
              </a:rPr>
              <a:t>are multiple processors, each of which contains its own control unit, arithmetic logic unit, and registers. Each processor has access to a shared main memory and the I/O devices through some form of interconnection mechanism; a shared bus is a common facility. The processors can communicate with each other through memory (messages and status information left in shared address spaces). It may also be possible for processors to exchange signals directly. The memory is often organized so that multiple simultaneous accesses to separate blocks of memory are possible.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modern computers, processors generally have at least one level of cache memory that is private to the processor. This use of cache introduces some new design considerations. Because each local cache contains an image of a portion of main memory, if a word is altered in one cache, it could conceivably invalidate a word in another cache. To prevent this, the other processors must be alerted that an update has taken place. This problem is known as the cache coherence problem and is typically addressed in hardware rather than by the OS.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917742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An SMP organization has a number of potential advantages over a uniprocessor organization, including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Performance: </a:t>
            </a:r>
            <a:r>
              <a:rPr lang="en-US" sz="1200" b="0" kern="1200" baseline="0" dirty="0">
                <a:solidFill>
                  <a:schemeClr val="tx1"/>
                </a:solidFill>
                <a:latin typeface="+mn-lt"/>
                <a:ea typeface="+mn-ea"/>
                <a:cs typeface="+mn-cs"/>
              </a:rPr>
              <a:t>If the work to be done by a computer can be organized so that </a:t>
            </a:r>
            <a:r>
              <a:rPr lang="en-US" sz="1200" kern="1200" baseline="0" dirty="0">
                <a:solidFill>
                  <a:schemeClr val="tx1"/>
                </a:solidFill>
                <a:latin typeface="+mn-lt"/>
                <a:ea typeface="+mn-ea"/>
                <a:cs typeface="+mn-cs"/>
              </a:rPr>
              <a:t>some portions of the work can be done in parallel, then a system with multiple processors will yield greater performance than one with a single processor of the same type.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Availability: </a:t>
            </a:r>
            <a:r>
              <a:rPr lang="en-US" sz="1200" b="0" kern="1200" baseline="0" dirty="0">
                <a:solidFill>
                  <a:schemeClr val="tx1"/>
                </a:solidFill>
                <a:latin typeface="+mn-lt"/>
                <a:ea typeface="+mn-ea"/>
                <a:cs typeface="+mn-cs"/>
              </a:rPr>
              <a:t>In a symmetric multiprocessor, because all processors can perform the</a:t>
            </a:r>
            <a:r>
              <a:rPr lang="en-US" sz="1200" kern="1200" baseline="0" dirty="0">
                <a:solidFill>
                  <a:schemeClr val="tx1"/>
                </a:solidFill>
                <a:latin typeface="+mn-lt"/>
                <a:ea typeface="+mn-ea"/>
                <a:cs typeface="+mn-cs"/>
              </a:rPr>
              <a:t> same functions, the failure of a single processor does not halt the machine. Instead, the system can continue to function at reduced performance.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Incremental growth: </a:t>
            </a:r>
            <a:r>
              <a:rPr lang="en-US" sz="1200" b="0" kern="1200" baseline="0" dirty="0">
                <a:solidFill>
                  <a:schemeClr val="tx1"/>
                </a:solidFill>
                <a:latin typeface="+mn-lt"/>
                <a:ea typeface="+mn-ea"/>
                <a:cs typeface="+mn-cs"/>
              </a:rPr>
              <a:t>A user can enhance the performance of a system by </a:t>
            </a:r>
            <a:r>
              <a:rPr lang="en-US" sz="1200" kern="1200" baseline="0" dirty="0">
                <a:solidFill>
                  <a:schemeClr val="tx1"/>
                </a:solidFill>
                <a:latin typeface="+mn-lt"/>
                <a:ea typeface="+mn-ea"/>
                <a:cs typeface="+mn-cs"/>
              </a:rPr>
              <a:t>adding an additional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Scaling: </a:t>
            </a:r>
            <a:r>
              <a:rPr lang="en-US" sz="1200" b="0" kern="1200" baseline="0" dirty="0">
                <a:solidFill>
                  <a:schemeClr val="tx1"/>
                </a:solidFill>
                <a:latin typeface="+mn-lt"/>
                <a:ea typeface="+mn-ea"/>
                <a:cs typeface="+mn-cs"/>
              </a:rPr>
              <a:t>Vendors can offer a range of products with different price and </a:t>
            </a:r>
            <a:r>
              <a:rPr lang="en-US" sz="1200" kern="1200" baseline="0" dirty="0">
                <a:solidFill>
                  <a:schemeClr val="tx1"/>
                </a:solidFill>
                <a:latin typeface="+mn-lt"/>
                <a:ea typeface="+mn-ea"/>
                <a:cs typeface="+mn-cs"/>
              </a:rPr>
              <a:t>performance characteristics based on the number of processors configured in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is important to note that these are potential, rather than guaranteed, benefits. The operating system must provide tools and functions to exploit the parallelism in an SMP system. An attractive feature of an SMP is that the existence of multiple processors is transparent to the user. The operating system takes care of scheduling of tasks on individual processors and of synchronization among processors.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683001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a:p>
            <a:r>
              <a:rPr lang="en-US" sz="1200" kern="1200" baseline="0" dirty="0">
                <a:solidFill>
                  <a:schemeClr val="tx1"/>
                </a:solidFill>
                <a:latin typeface="+mn-lt"/>
                <a:ea typeface="+mn-ea"/>
                <a:cs typeface="+mn-cs"/>
              </a:rPr>
              <a:t>A </a:t>
            </a:r>
            <a:r>
              <a:rPr lang="en-US" sz="1200" b="0" kern="1200" baseline="0" dirty="0">
                <a:solidFill>
                  <a:schemeClr val="tx1"/>
                </a:solidFill>
                <a:latin typeface="+mn-lt"/>
                <a:ea typeface="+mn-ea"/>
                <a:cs typeface="+mn-cs"/>
              </a:rPr>
              <a:t>multicore computer, also known as a chip multiprocessor , combines two or more </a:t>
            </a:r>
            <a:r>
              <a:rPr lang="en-US" sz="1200" kern="1200" baseline="0" dirty="0">
                <a:solidFill>
                  <a:schemeClr val="tx1"/>
                </a:solidFill>
                <a:latin typeface="+mn-lt"/>
                <a:ea typeface="+mn-ea"/>
                <a:cs typeface="+mn-cs"/>
              </a:rPr>
              <a:t>processors (called cores) on a single piece of silicon (called a die). Typically, each core consists of all of the components of an independent processor, such as registers, ALU, pipeline hardware, and control unit, plus L1 instruction and data caches. In addition to the multiple cores, contemporary multicore chips also include L2 cache and, in some cases, L3 cache.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motivation for the development of multicore computers can be summed up as follows. For decades, microprocessor systems have experienced a steady, usually exponential, increase in performance. This is partly due to hardware trends, such as an increase in clock frequency and the ability to put cache memory closer to the processor because of the increasing miniaturization of microcomputer components. Performance has also been improved by the increased complexity of processor design to exploit parallelism in instruction execution and memory access. In brief, designers have come up against practical limits in the ability to achieve greater performance by means of more complex processors. Designers have found that the best way to improve performance to take advantage of advances in hardware is to put multiple processors and a substantial amount of cache memory on a single chip. A detailed discussion of the rationale for this trend is beyond our scope, but is summarized in Appendix C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068037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An example of a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system is the Intel Core i7-5960X, which includes</a:t>
            </a:r>
          </a:p>
          <a:p>
            <a:r>
              <a:rPr lang="en-US" sz="1200" kern="1200" baseline="0" dirty="0">
                <a:solidFill>
                  <a:schemeClr val="tx1"/>
                </a:solidFill>
                <a:latin typeface="+mn-lt"/>
                <a:ea typeface="+mn-ea"/>
                <a:cs typeface="+mn-cs"/>
              </a:rPr>
              <a:t>six x86 processors, each with a dedicated L2 cache, and with a shared L3 cache</a:t>
            </a:r>
          </a:p>
          <a:p>
            <a:r>
              <a:rPr lang="en-US" sz="1200" kern="1200" baseline="0" dirty="0">
                <a:solidFill>
                  <a:schemeClr val="tx1"/>
                </a:solidFill>
                <a:latin typeface="+mn-lt"/>
                <a:ea typeface="+mn-ea"/>
                <a:cs typeface="+mn-cs"/>
              </a:rPr>
              <a:t>(Figure 1.20a). One mechanism Intel uses to make its caches more effective is</a:t>
            </a:r>
          </a:p>
          <a:p>
            <a:r>
              <a:rPr lang="en-US" sz="1200" kern="1200" baseline="0" dirty="0" err="1">
                <a:solidFill>
                  <a:schemeClr val="tx1"/>
                </a:solidFill>
                <a:latin typeface="+mn-lt"/>
                <a:ea typeface="+mn-ea"/>
                <a:cs typeface="+mn-cs"/>
              </a:rPr>
              <a:t>prefetching</a:t>
            </a:r>
            <a:r>
              <a:rPr lang="en-US" sz="1200" kern="1200" baseline="0" dirty="0">
                <a:solidFill>
                  <a:schemeClr val="tx1"/>
                </a:solidFill>
                <a:latin typeface="+mn-lt"/>
                <a:ea typeface="+mn-ea"/>
                <a:cs typeface="+mn-cs"/>
              </a:rPr>
              <a:t>, in which the hardware examines memory access patterns and attempts to</a:t>
            </a:r>
          </a:p>
          <a:p>
            <a:r>
              <a:rPr lang="en-US" sz="1200" kern="1200" baseline="0" dirty="0">
                <a:solidFill>
                  <a:schemeClr val="tx1"/>
                </a:solidFill>
                <a:latin typeface="+mn-lt"/>
                <a:ea typeface="+mn-ea"/>
                <a:cs typeface="+mn-cs"/>
              </a:rPr>
              <a:t>fill the caches speculatively with data that’s likely to be requested soon. Figure 1.20b</a:t>
            </a:r>
          </a:p>
          <a:p>
            <a:r>
              <a:rPr lang="en-US" sz="1200" kern="1200" baseline="0" dirty="0">
                <a:solidFill>
                  <a:schemeClr val="tx1"/>
                </a:solidFill>
                <a:latin typeface="+mn-lt"/>
                <a:ea typeface="+mn-ea"/>
                <a:cs typeface="+mn-cs"/>
              </a:rPr>
              <a:t>shows the physical layout of the 5960X in its chip.</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Core i7-5960X chip supports two forms of external communications to</a:t>
            </a:r>
          </a:p>
          <a:p>
            <a:r>
              <a:rPr lang="en-US" sz="1200" kern="1200" baseline="0" dirty="0">
                <a:solidFill>
                  <a:schemeClr val="tx1"/>
                </a:solidFill>
                <a:latin typeface="+mn-lt"/>
                <a:ea typeface="+mn-ea"/>
                <a:cs typeface="+mn-cs"/>
              </a:rPr>
              <a:t>other chips. The DDR4 memory controller  brings the memory controller for the</a:t>
            </a:r>
          </a:p>
          <a:p>
            <a:r>
              <a:rPr lang="en-US" sz="1200" kern="1200" baseline="0" dirty="0">
                <a:solidFill>
                  <a:schemeClr val="tx1"/>
                </a:solidFill>
                <a:latin typeface="+mn-lt"/>
                <a:ea typeface="+mn-ea"/>
                <a:cs typeface="+mn-cs"/>
              </a:rPr>
              <a:t>DDR (double data rate) main memory onto the chip. The interface supports four</a:t>
            </a:r>
          </a:p>
          <a:p>
            <a:r>
              <a:rPr lang="en-US" sz="1200" kern="1200" baseline="0" dirty="0">
                <a:solidFill>
                  <a:schemeClr val="tx1"/>
                </a:solidFill>
                <a:latin typeface="+mn-lt"/>
                <a:ea typeface="+mn-ea"/>
                <a:cs typeface="+mn-cs"/>
              </a:rPr>
              <a:t>channels that are 8 bytes wide for a total bus width of 256 bits, for an aggregate data</a:t>
            </a:r>
          </a:p>
          <a:p>
            <a:r>
              <a:rPr lang="en-US" sz="1200" kern="1200" baseline="0" dirty="0">
                <a:solidFill>
                  <a:schemeClr val="tx1"/>
                </a:solidFill>
                <a:latin typeface="+mn-lt"/>
                <a:ea typeface="+mn-ea"/>
                <a:cs typeface="+mn-cs"/>
              </a:rPr>
              <a:t>rate of up to 64 GB/</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With the memory controller on the chip, the Front Side Bus is</a:t>
            </a:r>
          </a:p>
          <a:p>
            <a:r>
              <a:rPr lang="en-US" sz="1200" kern="1200" baseline="0" dirty="0">
                <a:solidFill>
                  <a:schemeClr val="tx1"/>
                </a:solidFill>
                <a:latin typeface="+mn-lt"/>
                <a:ea typeface="+mn-ea"/>
                <a:cs typeface="+mn-cs"/>
              </a:rPr>
              <a:t>eliminated. The PCI Express  is a peripheral bus. It enables high-speed communications</a:t>
            </a:r>
          </a:p>
          <a:p>
            <a:r>
              <a:rPr lang="en-US" sz="1200" kern="1200" baseline="0" dirty="0">
                <a:solidFill>
                  <a:schemeClr val="tx1"/>
                </a:solidFill>
                <a:latin typeface="+mn-lt"/>
                <a:ea typeface="+mn-ea"/>
                <a:cs typeface="+mn-cs"/>
              </a:rPr>
              <a:t>among connected processor chips. The PCI Express link operates at 8 GT/</a:t>
            </a:r>
            <a:r>
              <a:rPr lang="en-US" sz="1200" kern="1200" baseline="0" dirty="0" err="1">
                <a:solidFill>
                  <a:schemeClr val="tx1"/>
                </a:solidFill>
                <a:latin typeface="+mn-lt"/>
                <a:ea typeface="+mn-ea"/>
                <a:cs typeface="+mn-cs"/>
              </a:rPr>
              <a:t>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(transfers per second). At 40 bits per transfer, that adds up to 40 GB/</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4076146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a:p>
            <a:r>
              <a:rPr lang="en-US" sz="1200" kern="1200" baseline="0" dirty="0">
                <a:solidFill>
                  <a:schemeClr val="tx1"/>
                </a:solidFill>
                <a:latin typeface="+mn-lt"/>
                <a:ea typeface="+mn-ea"/>
                <a:cs typeface="+mn-cs"/>
              </a:rPr>
              <a:t>A </a:t>
            </a:r>
            <a:r>
              <a:rPr lang="en-US" sz="1200" b="0" kern="1200" baseline="0" dirty="0">
                <a:solidFill>
                  <a:schemeClr val="tx1"/>
                </a:solidFill>
                <a:latin typeface="+mn-lt"/>
                <a:ea typeface="+mn-ea"/>
                <a:cs typeface="+mn-cs"/>
              </a:rPr>
              <a:t>multicore computer, also known as a chip multiprocessor , combines two or more </a:t>
            </a:r>
            <a:r>
              <a:rPr lang="en-US" sz="1200" kern="1200" baseline="0" dirty="0">
                <a:solidFill>
                  <a:schemeClr val="tx1"/>
                </a:solidFill>
                <a:latin typeface="+mn-lt"/>
                <a:ea typeface="+mn-ea"/>
                <a:cs typeface="+mn-cs"/>
              </a:rPr>
              <a:t>processors (called cores) on a single piece of silicon (called a die). Typically, each core consists of all of the components of an independent processor, such as registers, ALU, pipeline hardware, and control unit, plus L1 instruction and data caches. In addition to the multiple cores, contemporary multicore chips also include L2 cache and, in some cases, L3 cache.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motivation for the development of multicore computers can be summed up as follows. For decades, microprocessor systems have experienced a steady, usually exponential, increase in performance. This is partly due to hardware trends, such as an increase in clock frequency and the ability to put cache memory closer to the processor because of the increasing miniaturization of microcomputer components. Performance has also been improved by the increased complexity of processor design to exploit parallelism in instruction execution and memory access. In brief, designers have come up against practical limits in the ability to achieve greater performance by means of more complex processors. Designers have found that the best way to improve performance to take advantage of advances in hardware is to put multiple processors and a substantial amount of cache memory on a single chip. A detailed discussion of the rationale for this trend is beyond our scope, but is summarized in Appendix C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06803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Processor : Controls the operation of the computer and performs its data processing functions. When there is only one processor, it is often referred to as the central processing unit (CPU).</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5402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Main memory : </a:t>
            </a:r>
            <a:r>
              <a:rPr lang="en-US" sz="1200" b="0" kern="1200" baseline="0" dirty="0">
                <a:solidFill>
                  <a:schemeClr val="tx1"/>
                </a:solidFill>
                <a:latin typeface="+mn-lt"/>
                <a:ea typeface="+mn-ea"/>
                <a:cs typeface="+mn-cs"/>
              </a:rPr>
              <a:t>Stores data and programs. This memory is typically volatile; that </a:t>
            </a:r>
            <a:r>
              <a:rPr lang="en-US" sz="1200" kern="1200" baseline="0" dirty="0">
                <a:solidFill>
                  <a:schemeClr val="tx1"/>
                </a:solidFill>
                <a:latin typeface="+mn-lt"/>
                <a:ea typeface="+mn-ea"/>
                <a:cs typeface="+mn-cs"/>
              </a:rPr>
              <a:t>is, when the computer is shut down, the contents of the memory are lost. In contrast, the contents of disk memory are retained even when the computer system is shut down. Main memory is also referred to as </a:t>
            </a:r>
            <a:r>
              <a:rPr lang="en-US" sz="1200" i="1" kern="1200" baseline="0" dirty="0">
                <a:solidFill>
                  <a:schemeClr val="tx1"/>
                </a:solidFill>
                <a:latin typeface="+mn-lt"/>
                <a:ea typeface="+mn-ea"/>
                <a:cs typeface="+mn-cs"/>
              </a:rPr>
              <a:t>real memory or primary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52444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I/O modules : </a:t>
            </a:r>
            <a:r>
              <a:rPr lang="en-US" sz="1200" b="0" kern="1200" baseline="0" dirty="0">
                <a:solidFill>
                  <a:schemeClr val="tx1"/>
                </a:solidFill>
                <a:latin typeface="+mn-lt"/>
                <a:ea typeface="+mn-ea"/>
                <a:cs typeface="+mn-cs"/>
              </a:rPr>
              <a:t>Move data between the computer and its external environment. </a:t>
            </a:r>
            <a:r>
              <a:rPr lang="en-US" sz="1200" kern="1200" baseline="0" dirty="0">
                <a:solidFill>
                  <a:schemeClr val="tx1"/>
                </a:solidFill>
                <a:latin typeface="+mn-lt"/>
                <a:ea typeface="+mn-ea"/>
                <a:cs typeface="+mn-cs"/>
              </a:rPr>
              <a:t>The external environment consists of a variety of devices, including secondary</a:t>
            </a:r>
          </a:p>
          <a:p>
            <a:r>
              <a:rPr lang="en-US" sz="1200" kern="1200" baseline="0" dirty="0">
                <a:solidFill>
                  <a:schemeClr val="tx1"/>
                </a:solidFill>
                <a:latin typeface="+mn-lt"/>
                <a:ea typeface="+mn-ea"/>
                <a:cs typeface="+mn-cs"/>
              </a:rPr>
              <a:t>memory devices (e.g., disks), communications equipment, and terminals.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404978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System bus : </a:t>
            </a:r>
            <a:r>
              <a:rPr lang="en-US" sz="1200" b="0" kern="1200" baseline="0" dirty="0">
                <a:solidFill>
                  <a:schemeClr val="tx1"/>
                </a:solidFill>
                <a:latin typeface="+mn-lt"/>
                <a:ea typeface="+mn-ea"/>
                <a:cs typeface="+mn-cs"/>
              </a:rPr>
              <a:t>Provides for communication among processors, main memory,</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and I/O modules.</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05199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1.1 depicts these top-level components. One of the processor’s functions is to exchange data with memory. For this purpose, it typically makes use of two internal (to the processor) registers: a memory address register (MAR), which specifies the address in memory for the next read or write; and a memory buffer register (MBR), which contains the data to be written into memory or which receives the data read from memory. Similarly, an I/O address register (I/OAR) specifies a particular I/O device. An I/O buffer register (I/OBR) is used for the exchange of data between an I/O module and the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memory module consists of a set of locations, defined by sequentially numbered addresses. Each location contains a bit pattern that can be interpreted as either an instruction or data. An I/O module transfers data from external devices to processor and memory, and vice versa. It contains internal buffers for temporarily holding data until they can be sent 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30879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hardware revolution that brought about desktop and handheld computing was the invention of the microprocessor, which contained a processor on a single chip. Though originally much slower than multichip processors, microprocessors have continually evolved to the point that they are now much faster for most computations due to the physics involved in moving information around in sub-nanosecond timeframes.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 only have microprocessors become the fastest general purpose processors available, they are now multiprocessors; each chip (called a socket) contains multiple processors (called cores), each with multiple levels of large memory caches, and multiple logical processors sharing the execution units of each core. As of 2010, it is not unusual for even a laptop to have 2 or 4 cores, each with 2 hardware threads, for a total of 4 or 8 logical processors.</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90927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2EF208C-8EAA-4B44-8AD3-54C6411DB961}" type="datetime1">
              <a:rPr lang="en-US" smtClean="0"/>
              <a:t>9/29/2018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8A7BAB-33F8-432D-BF01-96E3079F628E}" type="datetime1">
              <a:rPr lang="en-US" smtClean="0"/>
              <a:t>9/29/2018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21792-2015-4273-AB5E-1F7A6C76C29C}" type="datetime1">
              <a:rPr lang="en-US" smtClean="0"/>
              <a:t>9/29/2018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3433C3EB-11D7-423D-B046-7C21BBDB0F17}" type="datetime1">
              <a:rPr lang="en-US" smtClean="0"/>
              <a:t>9/29/2018</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A58FEB-7761-48D8-876D-0DE66B24BC58}" type="datetime1">
              <a:rPr lang="en-US" smtClean="0"/>
              <a:t>9/29/2018</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1265E32-0E6A-42A9-BBD4-B81D2CD4A6F6}" type="datetime1">
              <a:rPr lang="en-US" smtClean="0"/>
              <a:t>9/29/2018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42ABA99-7512-497B-8E0A-5358A477016E}" type="datetime1">
              <a:rPr lang="en-US" smtClean="0"/>
              <a:t>9/29/2018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C84B166A-22FE-48D1-B06C-B9988CFCCBAC}" type="datetime1">
              <a:rPr lang="en-US" smtClean="0"/>
              <a:t>9/29/2018</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74A3F9C7-0DE7-4811-B3B7-126E642953C1}" type="datetime1">
              <a:rPr lang="en-US" smtClean="0"/>
              <a:t>9/29/2018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2460C14C-078A-431C-9882-A4E714898523}" type="datetime1">
              <a:rPr lang="en-US" smtClean="0"/>
              <a:t>9/29/2018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7A216C0A-6399-4572-9CA1-22F3ED119953}" type="datetime1">
              <a:rPr lang="en-US" smtClean="0"/>
              <a:t>9/29/2018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219B7F-654D-4232-8604-065B79767191}" type="datetime1">
              <a:rPr lang="en-US" smtClean="0"/>
              <a:t>9/29/2018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1023BB75-1434-4BB6-96AD-3D4311509C0A}" type="datetime1">
              <a:rPr lang="en-US" smtClean="0"/>
              <a:t>9/29/2018</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E115E466-8267-4F18-95EF-EE126E44CECC}" type="datetime1">
              <a:rPr lang="en-US" smtClean="0"/>
              <a:t>9/29/2018</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C225C62-6FA7-4890-A49D-C907219EA4E2}" type="datetime1">
              <a:rPr lang="en-US" smtClean="0"/>
              <a:t>9/29/2018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F7213FA-E72A-48F6-9B11-3823B211681C}" type="datetime1">
              <a:rPr lang="en-US" smtClean="0"/>
              <a:t>9/29/2018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A255DE59-8831-4F9D-A4D3-334D634D3BA5}" type="datetime1">
              <a:rPr lang="en-US" smtClean="0"/>
              <a:t>9/29/2018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12955345-F5DD-4B9E-B34C-DC99B5B46F47}" type="datetime1">
              <a:rPr lang="en-US" smtClean="0"/>
              <a:t>9/29/2018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97CDF0F-FDC7-4750-B6B2-CC403DBE374B}" type="datetime1">
              <a:rPr lang="en-US" smtClean="0"/>
              <a:t>9/29/2018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60B334D-6205-47D6-96B9-ECE4CEE73C17}" type="datetime1">
              <a:rPr lang="en-US" smtClean="0"/>
              <a:t>9/29/2018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AE1E052-55D5-40AD-B3F6-1CA171DD1F71}" type="datetime1">
              <a:rPr lang="en-US" smtClean="0"/>
              <a:t>9/29/2018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2FE1B0A-5D7F-4391-9CEF-2443C759B2CE}" type="datetime1">
              <a:rPr lang="en-US" smtClean="0"/>
              <a:t>9/29/2018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96108F-B814-4790-86D6-BA36A4B74A63}" type="datetime1">
              <a:rPr lang="en-US" smtClean="0"/>
              <a:t>9/29/2018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1FB341-A7C9-4445-AE13-93CDCBD7CBC7}" type="datetime1">
              <a:rPr lang="en-US" smtClean="0"/>
              <a:t>9/29/2018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EF37C71-3561-4BD9-B272-68AA97EAB6DE}" type="datetime1">
              <a:rPr lang="en-US" smtClean="0"/>
              <a:t>9/29/2018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908F42E-D6A2-48D7-B658-30BFA3289AAE}" type="datetime1">
              <a:rPr lang="en-US" smtClean="0"/>
              <a:t>9/29/2018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6BF32B4F-6EB1-490C-BF3D-BED11A66940E}" type="datetime1">
              <a:rPr lang="en-US" smtClean="0"/>
              <a:t>9/29/2018</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45.pdf"/><Relationship Id="rId2" Type="http://schemas.openxmlformats.org/officeDocument/2006/relationships/notesSlide" Target="../notesSlides/notesSlide33.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br>
              <a:rPr lang="en-US" dirty="0"/>
            </a:br>
            <a:br>
              <a:rPr lang="en-US" dirty="0"/>
            </a:br>
            <a:br>
              <a:rPr lang="en-US" dirty="0"/>
            </a:br>
            <a:br>
              <a:rPr lang="en-US" dirty="0"/>
            </a:br>
            <a:r>
              <a:rPr lang="en-US" dirty="0"/>
              <a:t>Chapter 1</a:t>
            </a:r>
            <a:br>
              <a:rPr lang="en-US" dirty="0"/>
            </a:br>
            <a:r>
              <a:rPr lang="en-US" dirty="0"/>
              <a:t>Computer System Overview</a:t>
            </a:r>
          </a:p>
        </p:txBody>
      </p:sp>
      <p:sp>
        <p:nvSpPr>
          <p:cNvPr id="6" name="Subtitle 5"/>
          <p:cNvSpPr>
            <a:spLocks noGrp="1"/>
          </p:cNvSpPr>
          <p:nvPr>
            <p:ph type="body" idx="1"/>
          </p:nvPr>
        </p:nvSpPr>
        <p:spPr/>
        <p:txBody>
          <a:bodyPr/>
          <a:lstStyle/>
          <a:p>
            <a:r>
              <a:rPr lang="en-US" dirty="0"/>
              <a:t>Ninth  Edition</a:t>
            </a:r>
          </a:p>
          <a:p>
            <a:r>
              <a:rPr lang="en-US" dirty="0"/>
              <a:t>By William Stallings</a:t>
            </a:r>
          </a:p>
        </p:txBody>
      </p:sp>
      <p:sp>
        <p:nvSpPr>
          <p:cNvPr id="7" name="Subtitle 2"/>
          <p:cNvSpPr txBox="1">
            <a:spLocks/>
          </p:cNvSpPr>
          <p:nvPr/>
        </p:nvSpPr>
        <p:spPr bwMode="auto">
          <a:xfrm>
            <a:off x="533400" y="1905000"/>
            <a:ext cx="2057400" cy="3048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schemeClr val="bg2">
                    <a:lumMod val="25000"/>
                  </a:schemeClr>
                </a:solidFill>
                <a:effectLst/>
                <a:uLnTx/>
                <a:uFillTx/>
                <a:latin typeface="+mn-lt"/>
                <a:ea typeface="+mn-ea"/>
                <a:cs typeface="+mn-cs"/>
              </a:rPr>
              <a:t>Operating Systems:</a:t>
            </a:r>
            <a:br>
              <a:rPr kumimoji="0" lang="en-US" sz="3200" b="0" i="1" u="none" strike="noStrike" kern="1200" cap="none" spc="0" normalizeH="0" baseline="0" noProof="0" dirty="0">
                <a:ln>
                  <a:noFill/>
                </a:ln>
                <a:solidFill>
                  <a:schemeClr val="bg2">
                    <a:lumMod val="25000"/>
                  </a:schemeClr>
                </a:solidFill>
                <a:effectLst/>
                <a:uLnTx/>
                <a:uFillTx/>
                <a:latin typeface="+mn-lt"/>
                <a:ea typeface="+mn-ea"/>
                <a:cs typeface="+mn-cs"/>
              </a:rPr>
            </a:br>
            <a:r>
              <a:rPr kumimoji="0" lang="en-US" sz="3200" b="0" i="1" u="none" strike="noStrike" kern="1200" cap="none" spc="0" normalizeH="0" baseline="0" noProof="0" dirty="0">
                <a:ln>
                  <a:noFill/>
                </a:ln>
                <a:solidFill>
                  <a:schemeClr val="bg2">
                    <a:lumMod val="25000"/>
                  </a:schemeClr>
                </a:solidFill>
                <a:effectLst/>
                <a:uLnTx/>
                <a:uFillTx/>
                <a:latin typeface="+mn-lt"/>
                <a:ea typeface="+mn-ea"/>
                <a:cs typeface="+mn-cs"/>
              </a:rPr>
              <a:t>Internals and Design Principles</a:t>
            </a:r>
          </a:p>
        </p:txBody>
      </p:sp>
      <p:sp>
        <p:nvSpPr>
          <p:cNvPr id="9" name="Footer Placeholder 8"/>
          <p:cNvSpPr>
            <a:spLocks noGrp="1"/>
          </p:cNvSpPr>
          <p:nvPr>
            <p:ph type="ftr" sz="quarter" idx="11"/>
          </p:nvPr>
        </p:nvSpPr>
        <p:spPr>
          <a:xfrm>
            <a:off x="318246" y="6492875"/>
            <a:ext cx="42537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106B943E-56CA-4AEC-B5FD-00194A8C694D}"/>
              </a:ext>
            </a:extLst>
          </p:cNvPr>
          <p:cNvSpPr>
            <a:spLocks noGrp="1"/>
          </p:cNvSpPr>
          <p:nvPr>
            <p:ph type="sldNum" sz="quarter" idx="12"/>
          </p:nvPr>
        </p:nvSpPr>
        <p:spPr/>
        <p:txBody>
          <a:bodyPr/>
          <a:lstStyle/>
          <a:p>
            <a:pPr>
              <a:defRPr/>
            </a:pPr>
            <a:fld id="{93238FDB-2D8C-4804-B582-7DB90366B95F}"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Graphical Processing </a:t>
            </a:r>
            <a:br>
              <a:rPr lang="en-US" dirty="0">
                <a:solidFill>
                  <a:schemeClr val="accent1">
                    <a:lumMod val="75000"/>
                  </a:schemeClr>
                </a:solidFill>
              </a:rPr>
            </a:br>
            <a:r>
              <a:rPr lang="en-US" dirty="0">
                <a:solidFill>
                  <a:schemeClr val="accent1">
                    <a:lumMod val="75000"/>
                  </a:schemeClr>
                </a:solidFill>
              </a:rPr>
              <a:t>Units (GPU’s)</a:t>
            </a:r>
          </a:p>
        </p:txBody>
      </p:sp>
      <p:sp>
        <p:nvSpPr>
          <p:cNvPr id="3" name="Content Placeholder 2"/>
          <p:cNvSpPr>
            <a:spLocks noGrp="1"/>
          </p:cNvSpPr>
          <p:nvPr>
            <p:ph sz="half" idx="4294967295"/>
          </p:nvPr>
        </p:nvSpPr>
        <p:spPr>
          <a:xfrm>
            <a:off x="304800" y="2133600"/>
            <a:ext cx="8534400" cy="4572000"/>
          </a:xfrm>
        </p:spPr>
        <p:txBody>
          <a:bodyPr>
            <a:normAutofit fontScale="92500" lnSpcReduction="10000"/>
          </a:bodyPr>
          <a:lstStyle/>
          <a:p>
            <a:pPr marL="282575" lvl="1" indent="-282575">
              <a:spcBef>
                <a:spcPts val="1800"/>
              </a:spcBef>
            </a:pPr>
            <a:r>
              <a:rPr lang="en-US" sz="3600" dirty="0"/>
              <a:t>Provide efficient computation on arrays of data using Single-Instruction Multiple Data (SIMD) techniques pioneered in supercomputers</a:t>
            </a:r>
          </a:p>
          <a:p>
            <a:pPr marL="282575" lvl="1" indent="-282575">
              <a:spcBef>
                <a:spcPts val="1800"/>
              </a:spcBef>
            </a:pPr>
            <a:r>
              <a:rPr lang="en-US" sz="3568" dirty="0"/>
              <a:t>No longer used just for rendering advanced graphics</a:t>
            </a:r>
          </a:p>
          <a:p>
            <a:pPr marL="565150" lvl="2">
              <a:lnSpc>
                <a:spcPct val="80000"/>
              </a:lnSpc>
              <a:spcBef>
                <a:spcPts val="1800"/>
              </a:spcBef>
            </a:pPr>
            <a:r>
              <a:rPr lang="en-US" sz="3027" dirty="0"/>
              <a:t>Also used for general numerical processing</a:t>
            </a:r>
          </a:p>
          <a:p>
            <a:pPr marL="1130300" lvl="4">
              <a:lnSpc>
                <a:spcPct val="50000"/>
              </a:lnSpc>
              <a:spcBef>
                <a:spcPts val="1800"/>
              </a:spcBef>
            </a:pPr>
            <a:r>
              <a:rPr lang="en-US" sz="2800" dirty="0"/>
              <a:t>Physics simulations for games</a:t>
            </a:r>
          </a:p>
          <a:p>
            <a:pPr marL="1130300" lvl="4">
              <a:lnSpc>
                <a:spcPct val="50000"/>
              </a:lnSpc>
              <a:spcBef>
                <a:spcPts val="1800"/>
              </a:spcBef>
            </a:pPr>
            <a:r>
              <a:rPr lang="en-US" sz="2800" dirty="0"/>
              <a:t>Computations on large spreadsheets</a:t>
            </a:r>
          </a:p>
          <a:p>
            <a:endParaRPr lang="en-US" dirty="0"/>
          </a:p>
        </p:txBody>
      </p:sp>
      <p:sp>
        <p:nvSpPr>
          <p:cNvPr id="4" name="Footer Placeholder 3"/>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sp>
        <p:nvSpPr>
          <p:cNvPr id="5" name="Slide Number Placeholder 4">
            <a:extLst>
              <a:ext uri="{FF2B5EF4-FFF2-40B4-BE49-F238E27FC236}">
                <a16:creationId xmlns:a16="http://schemas.microsoft.com/office/drawing/2014/main" id="{EF14C226-4D66-4CCC-AF8E-2A8CC27785F8}"/>
              </a:ext>
            </a:extLst>
          </p:cNvPr>
          <p:cNvSpPr>
            <a:spLocks noGrp="1"/>
          </p:cNvSpPr>
          <p:nvPr>
            <p:ph type="sldNum" sz="quarter" idx="12"/>
          </p:nvPr>
        </p:nvSpPr>
        <p:spPr/>
        <p:txBody>
          <a:bodyPr/>
          <a:lstStyle/>
          <a:p>
            <a:pPr>
              <a:defRPr/>
            </a:pPr>
            <a:fld id="{97012834-41A2-49E3-8762-B14EE3F5CFB1}" type="slidenum">
              <a:rPr lang="en-US" smtClean="0"/>
              <a:pPr>
                <a:defRPr/>
              </a:pPr>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Digital Signal Processors</a:t>
            </a:r>
            <a:br>
              <a:rPr lang="en-US" dirty="0">
                <a:solidFill>
                  <a:schemeClr val="accent1">
                    <a:lumMod val="75000"/>
                  </a:schemeClr>
                </a:solidFill>
              </a:rPr>
            </a:br>
            <a:r>
              <a:rPr lang="en-US" dirty="0">
                <a:solidFill>
                  <a:schemeClr val="accent1">
                    <a:lumMod val="75000"/>
                  </a:schemeClr>
                </a:solidFill>
              </a:rPr>
              <a:t>(DSPs)</a:t>
            </a:r>
          </a:p>
        </p:txBody>
      </p:sp>
      <p:sp>
        <p:nvSpPr>
          <p:cNvPr id="3" name="Content Placeholder 2"/>
          <p:cNvSpPr>
            <a:spLocks noGrp="1"/>
          </p:cNvSpPr>
          <p:nvPr>
            <p:ph sz="half" idx="4294967295"/>
          </p:nvPr>
        </p:nvSpPr>
        <p:spPr>
          <a:xfrm>
            <a:off x="304800" y="1524000"/>
            <a:ext cx="8534400" cy="5029200"/>
          </a:xfrm>
        </p:spPr>
        <p:txBody>
          <a:bodyPr>
            <a:normAutofit fontScale="92500"/>
          </a:bodyPr>
          <a:lstStyle/>
          <a:p>
            <a:endParaRPr lang="en-US" dirty="0"/>
          </a:p>
          <a:p>
            <a:pPr marL="282575" lvl="1" indent="-282575">
              <a:lnSpc>
                <a:spcPct val="80000"/>
              </a:lnSpc>
              <a:spcBef>
                <a:spcPts val="1800"/>
              </a:spcBef>
            </a:pPr>
            <a:r>
              <a:rPr lang="en-US" sz="3600" dirty="0"/>
              <a:t>Deal with streaming signals such as audio or video</a:t>
            </a:r>
          </a:p>
          <a:p>
            <a:pPr marL="282575" lvl="1" indent="-282575">
              <a:lnSpc>
                <a:spcPct val="80000"/>
              </a:lnSpc>
              <a:spcBef>
                <a:spcPts val="1800"/>
              </a:spcBef>
            </a:pPr>
            <a:r>
              <a:rPr lang="en-US" sz="3600" dirty="0"/>
              <a:t>Used to be embedded in I/O devices like modems</a:t>
            </a:r>
          </a:p>
          <a:p>
            <a:pPr marL="847725" lvl="3">
              <a:lnSpc>
                <a:spcPct val="80000"/>
              </a:lnSpc>
              <a:spcBef>
                <a:spcPts val="1800"/>
              </a:spcBef>
            </a:pPr>
            <a:r>
              <a:rPr lang="en-US" sz="3027" dirty="0"/>
              <a:t>Are now becoming first-class computational devices, especially in handhelds</a:t>
            </a:r>
          </a:p>
          <a:p>
            <a:pPr marL="282575" lvl="1" indent="-282575">
              <a:lnSpc>
                <a:spcPct val="80000"/>
              </a:lnSpc>
              <a:spcBef>
                <a:spcPts val="1800"/>
              </a:spcBef>
            </a:pPr>
            <a:r>
              <a:rPr lang="en-US" sz="3600" dirty="0"/>
              <a:t>Encoding/decoding speech and video (codecs)</a:t>
            </a:r>
          </a:p>
          <a:p>
            <a:pPr marL="282575" lvl="1" indent="-282575">
              <a:lnSpc>
                <a:spcPct val="80000"/>
              </a:lnSpc>
              <a:spcBef>
                <a:spcPts val="1800"/>
              </a:spcBef>
            </a:pPr>
            <a:r>
              <a:rPr lang="en-US" sz="3600" dirty="0"/>
              <a:t>Provide support for encryption and security</a:t>
            </a:r>
          </a:p>
        </p:txBody>
      </p:sp>
      <p:sp>
        <p:nvSpPr>
          <p:cNvPr id="4" name="Footer Placeholder 3"/>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
        <p:nvSpPr>
          <p:cNvPr id="5" name="Slide Number Placeholder 4">
            <a:extLst>
              <a:ext uri="{FF2B5EF4-FFF2-40B4-BE49-F238E27FC236}">
                <a16:creationId xmlns:a16="http://schemas.microsoft.com/office/drawing/2014/main" id="{9289A31D-ADB3-41D9-B6C6-1B62CED02880}"/>
              </a:ext>
            </a:extLst>
          </p:cNvPr>
          <p:cNvSpPr>
            <a:spLocks noGrp="1"/>
          </p:cNvSpPr>
          <p:nvPr>
            <p:ph type="sldNum" sz="quarter" idx="12"/>
          </p:nvPr>
        </p:nvSpPr>
        <p:spPr/>
        <p:txBody>
          <a:bodyPr/>
          <a:lstStyle/>
          <a:p>
            <a:pPr>
              <a:defRPr/>
            </a:pPr>
            <a:fld id="{97012834-41A2-49E3-8762-B14EE3F5CFB1}" type="slidenum">
              <a:rPr lang="en-US" smtClean="0"/>
              <a:pPr>
                <a:defRPr/>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System on a Chip</a:t>
            </a:r>
            <a:br>
              <a:rPr lang="en-US" dirty="0">
                <a:solidFill>
                  <a:schemeClr val="accent1">
                    <a:lumMod val="75000"/>
                  </a:schemeClr>
                </a:solidFill>
              </a:rPr>
            </a:br>
            <a:r>
              <a:rPr lang="en-US" dirty="0">
                <a:solidFill>
                  <a:schemeClr val="accent1">
                    <a:lumMod val="75000"/>
                  </a:schemeClr>
                </a:solidFill>
              </a:rPr>
              <a:t>(SoC)</a:t>
            </a:r>
          </a:p>
        </p:txBody>
      </p:sp>
      <p:sp>
        <p:nvSpPr>
          <p:cNvPr id="10" name="Content Placeholder 9"/>
          <p:cNvSpPr>
            <a:spLocks noGrp="1"/>
          </p:cNvSpPr>
          <p:nvPr>
            <p:ph sz="half" idx="4294967295"/>
          </p:nvPr>
        </p:nvSpPr>
        <p:spPr>
          <a:xfrm>
            <a:off x="304800" y="2209800"/>
            <a:ext cx="8534400" cy="4267200"/>
          </a:xfrm>
        </p:spPr>
        <p:txBody>
          <a:bodyPr>
            <a:normAutofit/>
          </a:bodyPr>
          <a:lstStyle/>
          <a:p>
            <a:r>
              <a:rPr lang="en-US" sz="3600" dirty="0"/>
              <a:t>To satisfy the requirements of handheld devices, the classic microprocessor is giving way to the </a:t>
            </a:r>
            <a:r>
              <a:rPr lang="en-US" sz="3600" dirty="0" err="1"/>
              <a:t>SoC</a:t>
            </a:r>
            <a:endParaRPr lang="en-US" sz="3600" dirty="0"/>
          </a:p>
          <a:p>
            <a:pPr lvl="2"/>
            <a:r>
              <a:rPr lang="en-US" sz="2800" dirty="0"/>
              <a:t>Other components of the system, such as DSPs, GPUs, I/O devices (such as </a:t>
            </a:r>
            <a:r>
              <a:rPr lang="en-US" sz="2800" dirty="0" err="1"/>
              <a:t>codecs</a:t>
            </a:r>
            <a:r>
              <a:rPr lang="en-US" sz="2800" dirty="0"/>
              <a:t> and radios) and main memory, in addition to the                    CPUs and caches, are on the same chip</a:t>
            </a:r>
          </a:p>
          <a:p>
            <a:endParaRPr lang="en-US" dirty="0"/>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103B556C-0E3C-4FA1-B6E9-6B532FC1AB39}"/>
              </a:ext>
            </a:extLst>
          </p:cNvPr>
          <p:cNvSpPr>
            <a:spLocks noGrp="1"/>
          </p:cNvSpPr>
          <p:nvPr>
            <p:ph type="sldNum" sz="quarter" idx="12"/>
          </p:nvPr>
        </p:nvSpPr>
        <p:spPr/>
        <p:txBody>
          <a:bodyPr/>
          <a:lstStyle/>
          <a:p>
            <a:pPr>
              <a:defRPr/>
            </a:pPr>
            <a:fld id="{97012834-41A2-49E3-8762-B14EE3F5CFB1}" type="slidenum">
              <a:rPr lang="en-US" smtClean="0"/>
              <a:pPr>
                <a:defRPr/>
              </a:pPr>
              <a:t>12</a:t>
            </a:fld>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58813" y="456253"/>
            <a:ext cx="7824788" cy="991547"/>
          </a:xfrm>
        </p:spPr>
        <p:txBody>
          <a:bodyPr/>
          <a:lstStyle/>
          <a:p>
            <a:pPr algn="ctr"/>
            <a:r>
              <a:rPr lang="en-US" dirty="0">
                <a:solidFill>
                  <a:schemeClr val="accent1">
                    <a:lumMod val="75000"/>
                  </a:schemeClr>
                </a:solidFill>
              </a:rPr>
              <a:t>Instruction Execution</a:t>
            </a:r>
          </a:p>
        </p:txBody>
      </p:sp>
      <p:sp>
        <p:nvSpPr>
          <p:cNvPr id="17411" name="Content Placeholder 2"/>
          <p:cNvSpPr>
            <a:spLocks noGrp="1"/>
          </p:cNvSpPr>
          <p:nvPr>
            <p:ph sz="half" idx="4294967295"/>
          </p:nvPr>
        </p:nvSpPr>
        <p:spPr>
          <a:xfrm>
            <a:off x="685800" y="2209800"/>
            <a:ext cx="7848600" cy="1828800"/>
          </a:xfrm>
        </p:spPr>
        <p:txBody>
          <a:bodyPr>
            <a:normAutofit/>
          </a:bodyPr>
          <a:lstStyle/>
          <a:p>
            <a:r>
              <a:rPr lang="en-US" sz="3200" dirty="0"/>
              <a:t>A program consists of a set of instructions stored in memory</a:t>
            </a:r>
          </a:p>
        </p:txBody>
      </p:sp>
      <p:graphicFrame>
        <p:nvGraphicFramePr>
          <p:cNvPr id="4" name="Diagram 3"/>
          <p:cNvGraphicFramePr/>
          <p:nvPr>
            <p:extLst>
              <p:ext uri="{D42A27DB-BD31-4B8C-83A1-F6EECF244321}">
                <p14:modId xmlns:p14="http://schemas.microsoft.com/office/powerpoint/2010/main" val="2068465900"/>
              </p:ext>
            </p:extLst>
          </p:nvPr>
        </p:nvGraphicFramePr>
        <p:xfrm>
          <a:off x="914400" y="2895600"/>
          <a:ext cx="74676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200400" y="5562600"/>
            <a:ext cx="3810000" cy="923330"/>
          </a:xfrm>
          <a:prstGeom prst="rect">
            <a:avLst/>
          </a:prstGeom>
          <a:noFill/>
        </p:spPr>
        <p:txBody>
          <a:bodyPr wrap="square" rtlCol="0">
            <a:spAutoFit/>
          </a:bodyPr>
          <a:lstStyle/>
          <a:p>
            <a:pPr lvl="0"/>
            <a:r>
              <a:rPr lang="en-US" sz="3600" dirty="0"/>
              <a:t>Two steps</a:t>
            </a:r>
          </a:p>
          <a:p>
            <a:endParaRPr lang="en-US" dirty="0"/>
          </a:p>
        </p:txBody>
      </p:sp>
      <p:sp>
        <p:nvSpPr>
          <p:cNvPr id="6" name="Footer Placeholder 5"/>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7463EBDD-73E0-4373-B2F4-E8445A9C1A69}"/>
              </a:ext>
            </a:extLst>
          </p:cNvPr>
          <p:cNvSpPr>
            <a:spLocks noGrp="1"/>
          </p:cNvSpPr>
          <p:nvPr>
            <p:ph type="sldNum" sz="quarter" idx="12"/>
          </p:nvPr>
        </p:nvSpPr>
        <p:spPr/>
        <p:txBody>
          <a:bodyPr/>
          <a:lstStyle/>
          <a:p>
            <a:pPr>
              <a:defRPr/>
            </a:pPr>
            <a:fld id="{97012834-41A2-49E3-8762-B14EE3F5CFB1}" type="slidenum">
              <a:rPr lang="en-US" smtClean="0"/>
              <a:pPr>
                <a:defRPr/>
              </a:pPr>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9989670" cy="7719290"/>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6901E773-1A4A-4497-9526-D81511C3AE55}"/>
              </a:ext>
            </a:extLst>
          </p:cNvPr>
          <p:cNvSpPr>
            <a:spLocks noGrp="1"/>
          </p:cNvSpPr>
          <p:nvPr>
            <p:ph type="sldNum" sz="quarter" idx="12"/>
          </p:nvPr>
        </p:nvSpPr>
        <p:spPr/>
        <p:txBody>
          <a:bodyPr/>
          <a:lstStyle/>
          <a:p>
            <a:pPr>
              <a:defRPr/>
            </a:pPr>
            <a:fld id="{0A9A6F0D-A611-4358-861D-7B01E8303898}" type="slidenum">
              <a:rPr lang="en-US" smtClean="0"/>
              <a:pPr>
                <a:defRPr/>
              </a:pPr>
              <a:t>14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solidFill>
                  <a:schemeClr val="accent1">
                    <a:lumMod val="75000"/>
                  </a:schemeClr>
                </a:solidFill>
              </a:rPr>
              <a:t>Interrupts</a:t>
            </a:r>
          </a:p>
        </p:txBody>
      </p:sp>
      <p:sp>
        <p:nvSpPr>
          <p:cNvPr id="23555" name="Content Placeholder 2"/>
          <p:cNvSpPr>
            <a:spLocks noGrp="1"/>
          </p:cNvSpPr>
          <p:nvPr>
            <p:ph sz="half" idx="4294967295"/>
          </p:nvPr>
        </p:nvSpPr>
        <p:spPr>
          <a:xfrm>
            <a:off x="381000" y="2209800"/>
            <a:ext cx="8534400" cy="4191000"/>
          </a:xfrm>
        </p:spPr>
        <p:txBody>
          <a:bodyPr>
            <a:normAutofit/>
          </a:bodyPr>
          <a:lstStyle/>
          <a:p>
            <a:r>
              <a:rPr lang="en-US" sz="3200" dirty="0"/>
              <a:t>Mechanism by which other modules may interrupt the normal sequencing of the processor</a:t>
            </a:r>
          </a:p>
          <a:p>
            <a:r>
              <a:rPr lang="en-US" sz="3200" dirty="0"/>
              <a:t>Provided to improve processor utilization</a:t>
            </a:r>
          </a:p>
          <a:p>
            <a:pPr lvl="2"/>
            <a:r>
              <a:rPr lang="en-US" sz="2400" dirty="0"/>
              <a:t>Most I/O devices are slower than the processor</a:t>
            </a:r>
          </a:p>
          <a:p>
            <a:pPr lvl="2"/>
            <a:r>
              <a:rPr lang="en-US" sz="2400" dirty="0"/>
              <a:t>Processor must pause to wait for device</a:t>
            </a:r>
          </a:p>
          <a:p>
            <a:pPr lvl="2"/>
            <a:r>
              <a:rPr lang="en-US" sz="2400" dirty="0"/>
              <a:t>Wasteful use of the processor</a:t>
            </a:r>
          </a:p>
        </p:txBody>
      </p:sp>
      <p:sp>
        <p:nvSpPr>
          <p:cNvPr id="5" name="Footer Placeholder 4"/>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E07E0CAD-BEE4-4307-A148-A7C555571965}"/>
              </a:ext>
            </a:extLst>
          </p:cNvPr>
          <p:cNvSpPr>
            <a:spLocks noGrp="1"/>
          </p:cNvSpPr>
          <p:nvPr>
            <p:ph type="sldNum" sz="quarter" idx="12"/>
          </p:nvPr>
        </p:nvSpPr>
        <p:spPr/>
        <p:txBody>
          <a:bodyPr/>
          <a:lstStyle/>
          <a:p>
            <a:pPr>
              <a:defRPr/>
            </a:pPr>
            <a:fld id="{97012834-41A2-49E3-8762-B14EE3F5CFB1}" type="slidenum">
              <a:rPr lang="en-US" smtClean="0"/>
              <a:pPr>
                <a:defRPr/>
              </a:pPr>
              <a:t>15</a:t>
            </a:fld>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 y="914400"/>
            <a:ext cx="7924800" cy="5293758"/>
          </a:xfrm>
          <a:prstGeom prst="rect">
            <a:avLst/>
          </a:prstGeom>
        </p:spPr>
        <p:txBody>
          <a:bodyPr wrap="square">
            <a:spAutoFit/>
          </a:bodyPr>
          <a:lstStyle/>
          <a:p>
            <a:pPr algn="ctr"/>
            <a:r>
              <a:rPr lang="en-US" sz="3200" b="1" dirty="0">
                <a:solidFill>
                  <a:schemeClr val="accent1">
                    <a:lumMod val="75000"/>
                  </a:schemeClr>
                </a:solidFill>
                <a:latin typeface="+mn-lt"/>
              </a:rPr>
              <a:t>Table 1.1     Classes of Interrupts</a:t>
            </a:r>
          </a:p>
          <a:p>
            <a:pPr algn="ctr"/>
            <a:endParaRPr lang="en-US" dirty="0">
              <a:latin typeface="+mn-lt"/>
            </a:endParaRPr>
          </a:p>
          <a:p>
            <a:r>
              <a:rPr lang="en-US" b="1" dirty="0">
                <a:latin typeface="+mn-lt"/>
              </a:rPr>
              <a:t> </a:t>
            </a:r>
            <a:endParaRPr lang="en-US" dirty="0">
              <a:latin typeface="+mn-lt"/>
            </a:endParaRPr>
          </a:p>
          <a:p>
            <a:r>
              <a:rPr lang="en-US" b="1" dirty="0">
                <a:latin typeface="+mn-lt"/>
              </a:rPr>
              <a:t>Program</a:t>
            </a:r>
            <a:r>
              <a:rPr lang="en-US" dirty="0">
                <a:latin typeface="+mn-lt"/>
              </a:rPr>
              <a:t>		Generated by some condition that occurs as a result of an 		instruction execution, such as arithmetic overflow, division 		by zero, attempt to execute an illegal machine instruction, 		and reference outside a user's allowed memory space.</a:t>
            </a:r>
          </a:p>
          <a:p>
            <a:r>
              <a:rPr lang="en-US" dirty="0">
                <a:latin typeface="+mn-lt"/>
              </a:rPr>
              <a:t> </a:t>
            </a:r>
          </a:p>
          <a:p>
            <a:r>
              <a:rPr lang="en-US" b="1" dirty="0">
                <a:latin typeface="+mn-lt"/>
              </a:rPr>
              <a:t>Timer</a:t>
            </a:r>
            <a:r>
              <a:rPr lang="en-US" dirty="0">
                <a:latin typeface="+mn-lt"/>
              </a:rPr>
              <a:t>		Generated by a timer within the processor. This allows the 		operating system to perform certain functions on a regular 		basis.</a:t>
            </a:r>
          </a:p>
          <a:p>
            <a:r>
              <a:rPr lang="en-US" dirty="0">
                <a:latin typeface="+mn-lt"/>
              </a:rPr>
              <a:t> </a:t>
            </a:r>
          </a:p>
          <a:p>
            <a:r>
              <a:rPr lang="en-US" b="1" dirty="0">
                <a:latin typeface="+mn-lt"/>
              </a:rPr>
              <a:t>I/O</a:t>
            </a:r>
            <a:r>
              <a:rPr lang="en-US" dirty="0">
                <a:latin typeface="+mn-lt"/>
              </a:rPr>
              <a:t>		Generated by an I/O controller, to signal normal 			completion of an operation or to signal a variety of error 		conditions.</a:t>
            </a:r>
          </a:p>
          <a:p>
            <a:r>
              <a:rPr lang="en-US" dirty="0">
                <a:latin typeface="+mn-lt"/>
              </a:rPr>
              <a:t> </a:t>
            </a:r>
          </a:p>
          <a:p>
            <a:r>
              <a:rPr lang="en-US" b="1" dirty="0">
                <a:latin typeface="+mn-lt"/>
              </a:rPr>
              <a:t>Hardware 	</a:t>
            </a:r>
            <a:r>
              <a:rPr lang="en-US" dirty="0">
                <a:latin typeface="+mn-lt"/>
              </a:rPr>
              <a:t>Generated by a failure, such as power failure or memory </a:t>
            </a:r>
            <a:endParaRPr lang="en-US" b="1" dirty="0">
              <a:latin typeface="+mn-lt"/>
            </a:endParaRPr>
          </a:p>
          <a:p>
            <a:r>
              <a:rPr lang="en-US" b="1" dirty="0">
                <a:latin typeface="+mn-lt"/>
              </a:rPr>
              <a:t>failure</a:t>
            </a:r>
            <a:r>
              <a:rPr lang="en-US" dirty="0">
                <a:latin typeface="+mn-lt"/>
              </a:rPr>
              <a:t>		parity error.</a:t>
            </a:r>
          </a:p>
        </p:txBody>
      </p:sp>
      <p:sp>
        <p:nvSpPr>
          <p:cNvPr id="3" name="Footer Placeholder 2"/>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FF9CB8D1-F291-4EC2-80E8-C225B2C79822}"/>
              </a:ext>
            </a:extLst>
          </p:cNvPr>
          <p:cNvSpPr>
            <a:spLocks noGrp="1"/>
          </p:cNvSpPr>
          <p:nvPr>
            <p:ph type="sldNum" sz="quarter" idx="12"/>
          </p:nvPr>
        </p:nvSpPr>
        <p:spPr/>
        <p:txBody>
          <a:bodyPr/>
          <a:lstStyle/>
          <a:p>
            <a:pPr>
              <a:defRPr/>
            </a:pPr>
            <a:fld id="{BAB79F47-3AF0-4617-BC60-2E592392BB48}" type="slidenum">
              <a:rPr lang="en-US" smtClean="0"/>
              <a:pPr>
                <a:defRPr/>
              </a:pPr>
              <a:t>16</a:t>
            </a:fld>
            <a:endParaRPr lang="en-US" dirty="0"/>
          </a:p>
        </p:txBody>
      </p:sp>
    </p:spTree>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4191000"/>
            <a:ext cx="3657600" cy="1098332"/>
          </a:xfrm>
        </p:spPr>
        <p:txBody>
          <a:bodyPr/>
          <a:lstStyle/>
          <a:p>
            <a:pPr algn="ctr"/>
            <a:r>
              <a:rPr lang="en-US" dirty="0"/>
              <a:t>Figure 1.5a</a:t>
            </a:r>
            <a:br>
              <a:rPr lang="en-US" sz="1400" dirty="0"/>
            </a:br>
            <a:br>
              <a:rPr lang="en-US" dirty="0"/>
            </a:br>
            <a:r>
              <a:rPr lang="en-US" dirty="0"/>
              <a:t>Flow of Control </a:t>
            </a:r>
            <a:br>
              <a:rPr lang="en-US" dirty="0"/>
            </a:br>
            <a:r>
              <a:rPr lang="en-US" dirty="0"/>
              <a:t>Without Interrupts</a:t>
            </a:r>
          </a:p>
        </p:txBody>
      </p:sp>
      <p:pic>
        <p:nvPicPr>
          <p:cNvPr id="3" name="Picture 2" descr="f5.pdf"/>
          <p:cNvPicPr>
            <a:picLocks noChangeAspect="1"/>
          </p:cNvPicPr>
          <p:nvPr/>
        </p:nvPicPr>
        <p:blipFill>
          <a:blip r:embed="rId3">
            <a:extLst>
              <a:ext uri="{28A0092B-C50C-407E-A947-70E740481C1C}">
                <a14:useLocalDpi xmlns:a14="http://schemas.microsoft.com/office/drawing/2010/main" val="0"/>
              </a:ext>
            </a:extLst>
          </a:blip>
          <a:srcRect l="4706" t="20909" r="64706" b="33636"/>
          <a:stretch>
            <a:fillRect/>
          </a:stretch>
        </p:blipFill>
        <p:spPr>
          <a:xfrm>
            <a:off x="5029200" y="539258"/>
            <a:ext cx="3124200" cy="6008202"/>
          </a:xfrm>
          <a:prstGeom prst="rect">
            <a:avLst/>
          </a:prstGeom>
        </p:spPr>
      </p:pic>
      <p:sp>
        <p:nvSpPr>
          <p:cNvPr id="4" name="Footer Placeholder 3"/>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7E54D6D8-894A-40CC-B798-D60B78607395}"/>
              </a:ext>
            </a:extLst>
          </p:cNvPr>
          <p:cNvSpPr>
            <a:spLocks noGrp="1"/>
          </p:cNvSpPr>
          <p:nvPr>
            <p:ph type="sldNum" sz="quarter" idx="12"/>
          </p:nvPr>
        </p:nvSpPr>
        <p:spPr/>
        <p:txBody>
          <a:bodyPr/>
          <a:lstStyle/>
          <a:p>
            <a:pPr>
              <a:defRPr/>
            </a:pPr>
            <a:fld id="{BAB79F47-3AF0-4617-BC60-2E592392BB48}" type="slidenum">
              <a:rPr lang="en-US" smtClean="0"/>
              <a:pPr>
                <a:defRPr/>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5800" y="6248400"/>
            <a:ext cx="3352800" cy="445532"/>
          </a:xfrm>
          <a:prstGeom prst="rect">
            <a:avLst/>
          </a:prstGeom>
          <a:noFill/>
        </p:spPr>
        <p:txBody>
          <a:bodyPr wrap="square" rtlCol="0">
            <a:spAutoFit/>
          </a:bodyPr>
          <a:lstStyle/>
          <a:p>
            <a:endParaRPr lang="en-US" dirty="0"/>
          </a:p>
        </p:txBody>
      </p:sp>
      <p:sp>
        <p:nvSpPr>
          <p:cNvPr id="6" name="Title 1"/>
          <p:cNvSpPr txBox="1">
            <a:spLocks/>
          </p:cNvSpPr>
          <p:nvPr/>
        </p:nvSpPr>
        <p:spPr>
          <a:xfrm>
            <a:off x="685800" y="990600"/>
            <a:ext cx="3657600" cy="2895600"/>
          </a:xfrm>
          <a:prstGeom prst="rect">
            <a:avLst/>
          </a:prstGeom>
          <a:effectLst/>
        </p:spPr>
        <p:txBody>
          <a:bodyPr vert="horz" lIns="91440" tIns="0" rIns="91440" bIns="0" rtlCol="0" anchor="b" anchorCtr="0">
            <a:noAutofit/>
          </a:bodyPr>
          <a:lstStyle/>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1"/>
                </a:solidFill>
                <a:effectLst/>
                <a:uLnTx/>
                <a:uFillTx/>
                <a:latin typeface="+mj-lt"/>
                <a:ea typeface="+mj-ea"/>
                <a:cs typeface="+mj-cs"/>
              </a:rPr>
              <a:t>Figure 1.5b</a:t>
            </a:r>
            <a:br>
              <a:rPr kumimoji="0" lang="en-US" sz="1400" b="0" i="0" u="none" strike="noStrike" kern="1200" cap="none" spc="0" normalizeH="0" baseline="0" noProof="0" dirty="0">
                <a:ln>
                  <a:noFill/>
                </a:ln>
                <a:solidFill>
                  <a:schemeClr val="accent1"/>
                </a:solidFill>
                <a:effectLst/>
                <a:uLnTx/>
                <a:uFillTx/>
                <a:latin typeface="+mj-lt"/>
                <a:ea typeface="+mj-ea"/>
                <a:cs typeface="+mj-cs"/>
              </a:rPr>
            </a:br>
            <a:endParaRPr lang="en-US" sz="3600" dirty="0">
              <a:solidFill>
                <a:schemeClr val="accent1"/>
              </a:solidFill>
              <a:latin typeface="+mj-lt"/>
              <a:ea typeface="+mj-ea"/>
              <a:cs typeface="+mj-cs"/>
            </a:endParaRPr>
          </a:p>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1"/>
                </a:solidFill>
                <a:effectLst/>
                <a:uLnTx/>
                <a:uFillTx/>
                <a:latin typeface="+mj-lt"/>
                <a:ea typeface="+mj-ea"/>
                <a:cs typeface="+mj-cs"/>
              </a:rPr>
              <a:t>Short</a:t>
            </a:r>
            <a:r>
              <a:rPr kumimoji="0" lang="en-US" sz="3600" b="0" i="0" u="none" strike="noStrike" kern="1200" cap="none" spc="0" normalizeH="0" noProof="0" dirty="0">
                <a:ln>
                  <a:noFill/>
                </a:ln>
                <a:solidFill>
                  <a:schemeClr val="accent1"/>
                </a:solidFill>
                <a:effectLst/>
                <a:uLnTx/>
                <a:uFillTx/>
                <a:latin typeface="+mj-lt"/>
                <a:ea typeface="+mj-ea"/>
                <a:cs typeface="+mj-cs"/>
              </a:rPr>
              <a:t> I/O Wait</a:t>
            </a:r>
            <a:endParaRPr kumimoji="0" lang="en-US" sz="36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8" name="Picture 7" descr="f5.pdf"/>
          <p:cNvPicPr>
            <a:picLocks noChangeAspect="1"/>
          </p:cNvPicPr>
          <p:nvPr/>
        </p:nvPicPr>
        <p:blipFill>
          <a:blip r:embed="rId3"/>
          <a:srcRect l="35294" t="22727" r="35294" b="34545"/>
          <a:stretch>
            <a:fillRect/>
          </a:stretch>
        </p:blipFill>
        <p:spPr>
          <a:xfrm>
            <a:off x="5105400" y="685800"/>
            <a:ext cx="3104514" cy="5836469"/>
          </a:xfrm>
          <a:prstGeom prst="rect">
            <a:avLst/>
          </a:prstGeom>
          <a:ln w="22225">
            <a:solidFill>
              <a:schemeClr val="tx1"/>
            </a:solidFill>
          </a:ln>
        </p:spPr>
      </p:pic>
      <p:sp>
        <p:nvSpPr>
          <p:cNvPr id="7" name="TextBox 6"/>
          <p:cNvSpPr txBox="1"/>
          <p:nvPr/>
        </p:nvSpPr>
        <p:spPr>
          <a:xfrm>
            <a:off x="609600" y="5943600"/>
            <a:ext cx="3352800" cy="430887"/>
          </a:xfrm>
          <a:prstGeom prst="rect">
            <a:avLst/>
          </a:prstGeom>
          <a:noFill/>
        </p:spPr>
        <p:txBody>
          <a:bodyPr wrap="square" rtlCol="0">
            <a:spAutoFit/>
          </a:bodyPr>
          <a:lstStyle/>
          <a:p>
            <a:r>
              <a:rPr lang="en-US" sz="1100" b="1" dirty="0"/>
              <a:t>X </a:t>
            </a:r>
            <a:r>
              <a:rPr lang="en-US" sz="1100" dirty="0"/>
              <a:t>= interrupt occurs during course of execution of user program</a:t>
            </a:r>
            <a:endParaRPr lang="en-US" sz="1100" b="1" dirty="0"/>
          </a:p>
        </p:txBody>
      </p:sp>
      <p:sp>
        <p:nvSpPr>
          <p:cNvPr id="9" name="Footer Placeholder 8"/>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764E51B1-B4B8-41F9-A557-EBD73BDE3A34}"/>
              </a:ext>
            </a:extLst>
          </p:cNvPr>
          <p:cNvSpPr>
            <a:spLocks noGrp="1"/>
          </p:cNvSpPr>
          <p:nvPr>
            <p:ph type="sldNum" sz="quarter" idx="12"/>
          </p:nvPr>
        </p:nvSpPr>
        <p:spPr/>
        <p:txBody>
          <a:bodyPr/>
          <a:lstStyle/>
          <a:p>
            <a:pPr>
              <a:defRPr/>
            </a:pPr>
            <a:fld id="{BAB79F47-3AF0-4617-BC60-2E592392BB48}" type="slidenum">
              <a:rPr lang="en-US" smtClean="0"/>
              <a:pPr>
                <a:defRPr/>
              </a:pPr>
              <a:t>18</a:t>
            </a:fld>
            <a:endParaRPr lang="en-US" dirty="0"/>
          </a:p>
        </p:txBody>
      </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6.pdf"/>
          <p:cNvPicPr>
            <a:picLocks noChangeAspect="1"/>
          </p:cNvPicPr>
          <p:nvPr/>
        </p:nvPicPr>
        <p:blipFill>
          <a:blip r:embed="rId3"/>
          <a:srcRect l="12727" t="10588" r="24545" b="24706"/>
          <a:stretch>
            <a:fillRect/>
          </a:stretch>
        </p:blipFill>
        <p:spPr>
          <a:xfrm>
            <a:off x="609600" y="685800"/>
            <a:ext cx="7371876" cy="5876087"/>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48BD508A-E955-4ED4-B777-CE540262FB5A}"/>
              </a:ext>
            </a:extLst>
          </p:cNvPr>
          <p:cNvSpPr>
            <a:spLocks noGrp="1"/>
          </p:cNvSpPr>
          <p:nvPr>
            <p:ph type="sldNum" sz="quarter" idx="12"/>
          </p:nvPr>
        </p:nvSpPr>
        <p:spPr/>
        <p:txBody>
          <a:bodyPr/>
          <a:lstStyle/>
          <a:p>
            <a:pPr>
              <a:defRPr/>
            </a:pPr>
            <a:fld id="{BAB79F47-3AF0-4617-BC60-2E592392BB48}" type="slidenum">
              <a:rPr lang="en-US" smtClean="0"/>
              <a:pPr>
                <a:defRPr/>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3"/>
            <a:ext cx="7824788" cy="991548"/>
          </a:xfrm>
        </p:spPr>
        <p:txBody>
          <a:bodyPr/>
          <a:lstStyle/>
          <a:p>
            <a:pPr algn="ctr"/>
            <a:r>
              <a:rPr lang="en-US" dirty="0">
                <a:solidFill>
                  <a:schemeClr val="accent1">
                    <a:lumMod val="75000"/>
                  </a:schemeClr>
                </a:solidFill>
              </a:rPr>
              <a:t>Operating System</a:t>
            </a:r>
          </a:p>
        </p:txBody>
      </p:sp>
      <p:sp>
        <p:nvSpPr>
          <p:cNvPr id="4" name="Content Placeholder 3"/>
          <p:cNvSpPr>
            <a:spLocks noGrp="1"/>
          </p:cNvSpPr>
          <p:nvPr>
            <p:ph sz="half" idx="4294967295"/>
          </p:nvPr>
        </p:nvSpPr>
        <p:spPr>
          <a:xfrm>
            <a:off x="381000" y="2209800"/>
            <a:ext cx="8458200" cy="4343400"/>
          </a:xfrm>
        </p:spPr>
        <p:txBody>
          <a:bodyPr>
            <a:normAutofit/>
          </a:bodyPr>
          <a:lstStyle/>
          <a:p>
            <a:r>
              <a:rPr lang="en-US" sz="3000" dirty="0"/>
              <a:t>Exploits the hardware resources of one or more processors</a:t>
            </a:r>
          </a:p>
          <a:p>
            <a:r>
              <a:rPr lang="en-US" sz="3000" dirty="0"/>
              <a:t>Provides a set of services to system users</a:t>
            </a:r>
          </a:p>
          <a:p>
            <a:r>
              <a:rPr lang="en-US" sz="3000" dirty="0"/>
              <a:t>Manages secondary memory and I/O devices</a:t>
            </a:r>
          </a:p>
          <a:p>
            <a:endParaRPr lang="en-US" dirty="0"/>
          </a:p>
        </p:txBody>
      </p:sp>
      <p:sp>
        <p:nvSpPr>
          <p:cNvPr id="5" name="Footer Placeholder 4"/>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D3253D52-AC3C-4037-982E-EC399978FB12}"/>
              </a:ext>
            </a:extLst>
          </p:cNvPr>
          <p:cNvSpPr>
            <a:spLocks noGrp="1"/>
          </p:cNvSpPr>
          <p:nvPr>
            <p:ph type="sldNum" sz="quarter" idx="12"/>
          </p:nvPr>
        </p:nvSpPr>
        <p:spPr/>
        <p:txBody>
          <a:bodyPr/>
          <a:lstStyle/>
          <a:p>
            <a:pPr>
              <a:defRPr/>
            </a:pPr>
            <a:fld id="{97012834-41A2-49E3-8762-B14EE3F5CFB1}" type="slidenum">
              <a:rPr lang="en-US" smtClean="0"/>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l="8182" t="21176" r="6364" b="20000"/>
          <a:stretch>
            <a:fillRect/>
          </a:stretch>
        </p:blipFill>
        <p:spPr>
          <a:xfrm>
            <a:off x="304800" y="1371600"/>
            <a:ext cx="8636173" cy="4593812"/>
          </a:xfrm>
          <a:prstGeom prst="rect">
            <a:avLst/>
          </a:prstGeom>
        </p:spPr>
      </p:pic>
      <p:sp>
        <p:nvSpPr>
          <p:cNvPr id="3" name="Footer Placeholder 2"/>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2B3FAD90-6E58-41E0-A87C-B784087B9BEC}"/>
              </a:ext>
            </a:extLst>
          </p:cNvPr>
          <p:cNvSpPr>
            <a:spLocks noGrp="1"/>
          </p:cNvSpPr>
          <p:nvPr>
            <p:ph type="sldNum" sz="quarter" idx="12"/>
          </p:nvPr>
        </p:nvSpPr>
        <p:spPr/>
        <p:txBody>
          <a:bodyPr/>
          <a:lstStyle/>
          <a:p>
            <a:pPr>
              <a:defRPr/>
            </a:pPr>
            <a:fld id="{0A9A6F0D-A611-4358-861D-7B01E8303898}" type="slidenum">
              <a:rPr lang="en-US" smtClean="0"/>
              <a:pPr>
                <a:defRPr/>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dirty="0">
                <a:solidFill>
                  <a:schemeClr val="accent1">
                    <a:lumMod val="75000"/>
                  </a:schemeClr>
                </a:solidFill>
              </a:rPr>
              <a:t>Multiple Interrupts</a:t>
            </a: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3138716978"/>
              </p:ext>
            </p:extLst>
          </p:nvPr>
        </p:nvGraphicFramePr>
        <p:xfrm>
          <a:off x="434474" y="2362200"/>
          <a:ext cx="8305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85333" y="1826381"/>
            <a:ext cx="184666" cy="369332"/>
          </a:xfrm>
          <a:prstGeom prst="rect">
            <a:avLst/>
          </a:prstGeom>
          <a:noFill/>
        </p:spPr>
        <p:txBody>
          <a:bodyPr wrap="none" rtlCol="0">
            <a:spAutoFit/>
          </a:bodyPr>
          <a:lstStyle/>
          <a:p>
            <a:r>
              <a:rPr lang="en-US" dirty="0"/>
              <a:t>        </a:t>
            </a:r>
          </a:p>
        </p:txBody>
      </p:sp>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F8139D39-8274-40CD-8868-6C5EE47A29E9}"/>
              </a:ext>
            </a:extLst>
          </p:cNvPr>
          <p:cNvSpPr>
            <a:spLocks noGrp="1"/>
          </p:cNvSpPr>
          <p:nvPr>
            <p:ph type="sldNum" sz="quarter" idx="12"/>
          </p:nvPr>
        </p:nvSpPr>
        <p:spPr/>
        <p:txBody>
          <a:bodyPr/>
          <a:lstStyle/>
          <a:p>
            <a:pPr>
              <a:defRPr/>
            </a:pPr>
            <a:fld id="{97012834-41A2-49E3-8762-B14EE3F5CFB1}"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rcRect b="2727"/>
          <a:stretch>
            <a:fillRect/>
          </a:stretch>
        </p:blipFill>
        <p:spPr>
          <a:xfrm>
            <a:off x="2057400" y="372036"/>
            <a:ext cx="5011882" cy="6309058"/>
          </a:xfrm>
          <a:prstGeom prst="rect">
            <a:avLst/>
          </a:prstGeom>
        </p:spPr>
      </p:pic>
      <p:sp>
        <p:nvSpPr>
          <p:cNvPr id="3" name="Footer Placeholder 2"/>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EB711DB0-2485-4D79-A34E-9C175FA1A73C}"/>
              </a:ext>
            </a:extLst>
          </p:cNvPr>
          <p:cNvSpPr>
            <a:spLocks noGrp="1"/>
          </p:cNvSpPr>
          <p:nvPr>
            <p:ph type="sldNum" sz="quarter" idx="12"/>
          </p:nvPr>
        </p:nvSpPr>
        <p:spPr/>
        <p:txBody>
          <a:bodyPr/>
          <a:lstStyle/>
          <a:p>
            <a:pPr>
              <a:defRPr/>
            </a:pPr>
            <a:fld id="{0A9A6F0D-A611-4358-861D-7B01E8303898}" type="slidenum">
              <a:rPr lang="en-US" smtClean="0"/>
              <a:pPr>
                <a:defRPr/>
              </a:pPr>
              <a:t>22</a:t>
            </a:fld>
            <a:endParaRPr lang="en-US" dirty="0"/>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58813" y="456253"/>
            <a:ext cx="7824788" cy="1067748"/>
          </a:xfrm>
        </p:spPr>
        <p:txBody>
          <a:bodyPr/>
          <a:lstStyle/>
          <a:p>
            <a:pPr algn="ctr"/>
            <a:r>
              <a:rPr lang="en-US" sz="4800" dirty="0">
                <a:solidFill>
                  <a:schemeClr val="accent1">
                    <a:lumMod val="75000"/>
                  </a:schemeClr>
                </a:solidFill>
              </a:rPr>
              <a:t>Memory Hierarchy</a:t>
            </a:r>
          </a:p>
        </p:txBody>
      </p:sp>
      <p:sp>
        <p:nvSpPr>
          <p:cNvPr id="39939" name="Content Placeholder 2"/>
          <p:cNvSpPr>
            <a:spLocks noGrp="1"/>
          </p:cNvSpPr>
          <p:nvPr>
            <p:ph sz="half" idx="4294967295"/>
          </p:nvPr>
        </p:nvSpPr>
        <p:spPr>
          <a:xfrm>
            <a:off x="457200" y="2362200"/>
            <a:ext cx="8534400" cy="4267200"/>
          </a:xfrm>
        </p:spPr>
        <p:txBody>
          <a:bodyPr>
            <a:normAutofit fontScale="92500" lnSpcReduction="10000"/>
          </a:bodyPr>
          <a:lstStyle/>
          <a:p>
            <a:r>
              <a:rPr lang="en-US" sz="2800" dirty="0"/>
              <a:t>Design constraints on a computer’s memory</a:t>
            </a:r>
          </a:p>
          <a:p>
            <a:pPr lvl="2">
              <a:buSzPct val="140000"/>
              <a:buFont typeface="Wingdings" charset="2"/>
              <a:buChar char="§"/>
            </a:pPr>
            <a:r>
              <a:rPr lang="en-US" sz="2400" dirty="0"/>
              <a:t>How much?</a:t>
            </a:r>
          </a:p>
          <a:p>
            <a:pPr lvl="2">
              <a:buSzPct val="140000"/>
              <a:buFont typeface="Wingdings" charset="2"/>
              <a:buChar char="§"/>
            </a:pPr>
            <a:r>
              <a:rPr lang="en-US" sz="2400" dirty="0"/>
              <a:t>How fast?</a:t>
            </a:r>
          </a:p>
          <a:p>
            <a:pPr lvl="2">
              <a:buSzPct val="140000"/>
              <a:buFont typeface="Wingdings" charset="2"/>
              <a:buChar char="§"/>
            </a:pPr>
            <a:r>
              <a:rPr lang="en-US" sz="2400" dirty="0"/>
              <a:t>How expensive?</a:t>
            </a:r>
          </a:p>
          <a:p>
            <a:r>
              <a:rPr lang="en-US" sz="2800" dirty="0"/>
              <a:t>If the capacity is there, applications will likely be developed to use it</a:t>
            </a:r>
          </a:p>
          <a:p>
            <a:r>
              <a:rPr lang="en-US" sz="2800" dirty="0"/>
              <a:t>Memory must be able to keep up with the processor</a:t>
            </a:r>
          </a:p>
          <a:p>
            <a:r>
              <a:rPr lang="en-US" sz="2800" dirty="0"/>
              <a:t>Cost of memory must be reasonable in relationship        to the other components</a:t>
            </a:r>
          </a:p>
        </p:txBody>
      </p:sp>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6C8E77EE-88C7-4494-8913-C7859BAA2453}"/>
              </a:ext>
            </a:extLst>
          </p:cNvPr>
          <p:cNvSpPr>
            <a:spLocks noGrp="1"/>
          </p:cNvSpPr>
          <p:nvPr>
            <p:ph type="sldNum" sz="quarter" idx="12"/>
          </p:nvPr>
        </p:nvSpPr>
        <p:spPr/>
        <p:txBody>
          <a:bodyPr/>
          <a:lstStyle/>
          <a:p>
            <a:pPr>
              <a:defRPr/>
            </a:pPr>
            <a:fld id="{97012834-41A2-49E3-8762-B14EE3F5CFB1}"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58813" y="456253"/>
            <a:ext cx="7824788" cy="991548"/>
          </a:xfrm>
        </p:spPr>
        <p:txBody>
          <a:bodyPr/>
          <a:lstStyle/>
          <a:p>
            <a:pPr algn="ctr"/>
            <a:r>
              <a:rPr lang="en-US" dirty="0">
                <a:solidFill>
                  <a:schemeClr val="accent1">
                    <a:lumMod val="75000"/>
                  </a:schemeClr>
                </a:solidFill>
              </a:rPr>
              <a:t>The Memory Hierarchy</a:t>
            </a:r>
          </a:p>
        </p:txBody>
      </p:sp>
      <p:sp>
        <p:nvSpPr>
          <p:cNvPr id="4" name="Content Placeholder 3"/>
          <p:cNvSpPr>
            <a:spLocks noGrp="1"/>
          </p:cNvSpPr>
          <p:nvPr>
            <p:ph sz="half" idx="4294967295"/>
          </p:nvPr>
        </p:nvSpPr>
        <p:spPr>
          <a:xfrm>
            <a:off x="304800" y="1600200"/>
            <a:ext cx="4495800" cy="5257800"/>
          </a:xfrm>
        </p:spPr>
        <p:txBody>
          <a:bodyPr>
            <a:normAutofit/>
          </a:bodyPr>
          <a:lstStyle/>
          <a:p>
            <a:endParaRPr lang="en-NZ" dirty="0"/>
          </a:p>
          <a:p>
            <a:pPr>
              <a:buSzPct val="109000"/>
              <a:buFont typeface="Wingdings" charset="2"/>
              <a:buChar char="§"/>
            </a:pPr>
            <a:r>
              <a:rPr lang="en-NZ" sz="3200" dirty="0"/>
              <a:t>Going down the hierarchy:</a:t>
            </a:r>
            <a:endParaRPr lang="en-NZ" sz="1400" dirty="0"/>
          </a:p>
          <a:p>
            <a:endParaRPr lang="en-NZ" sz="800" dirty="0"/>
          </a:p>
          <a:p>
            <a:pPr lvl="1">
              <a:buFont typeface="Wingdings" charset="2"/>
              <a:buChar char="Ø"/>
            </a:pPr>
            <a:r>
              <a:rPr lang="en-NZ" sz="2595" dirty="0"/>
              <a:t>Decreasing cost per bit</a:t>
            </a:r>
          </a:p>
          <a:p>
            <a:pPr lvl="1">
              <a:buFont typeface="Wingdings" charset="2"/>
              <a:buChar char="Ø"/>
            </a:pPr>
            <a:r>
              <a:rPr lang="en-NZ" sz="2595" dirty="0"/>
              <a:t>Increasing capacity</a:t>
            </a:r>
          </a:p>
          <a:p>
            <a:pPr lvl="1">
              <a:buFont typeface="Wingdings" charset="2"/>
              <a:buChar char="Ø"/>
            </a:pPr>
            <a:r>
              <a:rPr lang="en-NZ" sz="2595" dirty="0"/>
              <a:t>Increasing access time</a:t>
            </a:r>
          </a:p>
          <a:p>
            <a:pPr lvl="1">
              <a:buFont typeface="Wingdings" charset="2"/>
              <a:buChar char="Ø"/>
            </a:pPr>
            <a:r>
              <a:rPr lang="en-NZ" sz="2595" dirty="0"/>
              <a:t>Decreasing frequency of access to the memory by the processor</a:t>
            </a:r>
          </a:p>
          <a:p>
            <a:pPr lvl="1"/>
            <a:endParaRPr lang="en-NZ" dirty="0"/>
          </a:p>
        </p:txBody>
      </p:sp>
      <p:pic>
        <p:nvPicPr>
          <p:cNvPr id="6" name="Picture 5" descr="f14.pdf"/>
          <p:cNvPicPr>
            <a:picLocks noChangeAspect="1"/>
          </p:cNvPicPr>
          <p:nvPr/>
        </p:nvPicPr>
        <p:blipFill>
          <a:blip r:embed="rId3"/>
          <a:srcRect l="7059" t="14545" r="7059" b="10909"/>
          <a:stretch>
            <a:fillRect/>
          </a:stretch>
        </p:blipFill>
        <p:spPr>
          <a:xfrm>
            <a:off x="4572000" y="1828800"/>
            <a:ext cx="4210364" cy="4729523"/>
          </a:xfrm>
          <a:prstGeom prst="rect">
            <a:avLst/>
          </a:prstGeom>
        </p:spPr>
      </p:pic>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F29F90C1-2D1E-4F7E-85F3-FA63A28AD770}"/>
              </a:ext>
            </a:extLst>
          </p:cNvPr>
          <p:cNvSpPr>
            <a:spLocks noGrp="1"/>
          </p:cNvSpPr>
          <p:nvPr>
            <p:ph type="sldNum" sz="quarter" idx="12"/>
          </p:nvPr>
        </p:nvSpPr>
        <p:spPr/>
        <p:txBody>
          <a:bodyPr/>
          <a:lstStyle/>
          <a:p>
            <a:pPr>
              <a:defRPr/>
            </a:pPr>
            <a:fld id="{97012834-41A2-49E3-8762-B14EE3F5CFB1}" type="slidenum">
              <a:rPr lang="en-US" smtClean="0"/>
              <a:pPr>
                <a:defRPr/>
              </a:pPr>
              <a:t>24</a:t>
            </a:fld>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24788" cy="1143000"/>
          </a:xfrm>
        </p:spPr>
        <p:txBody>
          <a:bodyPr/>
          <a:lstStyle/>
          <a:p>
            <a:pPr algn="ctr"/>
            <a:r>
              <a:rPr lang="en-NZ" dirty="0">
                <a:ln w="15875">
                  <a:solidFill>
                    <a:schemeClr val="accent1">
                      <a:lumMod val="50000"/>
                      <a:alpha val="75000"/>
                    </a:schemeClr>
                  </a:solidFill>
                </a:ln>
                <a:solidFill>
                  <a:schemeClr val="accent1">
                    <a:lumMod val="75000"/>
                  </a:schemeClr>
                </a:solidFill>
              </a:rPr>
              <a:t>Principle of Locality</a:t>
            </a:r>
          </a:p>
        </p:txBody>
      </p:sp>
      <p:sp>
        <p:nvSpPr>
          <p:cNvPr id="3" name="Content Placeholder 2"/>
          <p:cNvSpPr>
            <a:spLocks noGrp="1"/>
          </p:cNvSpPr>
          <p:nvPr>
            <p:ph sz="half" idx="4294967295"/>
          </p:nvPr>
        </p:nvSpPr>
        <p:spPr>
          <a:xfrm>
            <a:off x="304800" y="1676400"/>
            <a:ext cx="8610600" cy="4953000"/>
          </a:xfrm>
        </p:spPr>
        <p:txBody>
          <a:bodyPr>
            <a:noAutofit/>
          </a:bodyPr>
          <a:lstStyle/>
          <a:p>
            <a:endParaRPr lang="en-NZ" sz="3200" dirty="0"/>
          </a:p>
          <a:p>
            <a:r>
              <a:rPr lang="en-NZ" sz="3200" dirty="0"/>
              <a:t>Memory references by the processor tend to cluster</a:t>
            </a:r>
          </a:p>
          <a:p>
            <a:r>
              <a:rPr lang="en-NZ" sz="3200" dirty="0"/>
              <a:t>Data is organized so that the percentage of accesses to each successively lower level is substantially less than that of the level above</a:t>
            </a:r>
          </a:p>
          <a:p>
            <a:r>
              <a:rPr lang="en-NZ" sz="3200" dirty="0"/>
              <a:t>Can be applied across more than two levels of memory</a:t>
            </a:r>
          </a:p>
        </p:txBody>
      </p:sp>
      <p:sp>
        <p:nvSpPr>
          <p:cNvPr id="4" name="Footer Placeholder 3"/>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
        <p:nvSpPr>
          <p:cNvPr id="5" name="Slide Number Placeholder 4">
            <a:extLst>
              <a:ext uri="{FF2B5EF4-FFF2-40B4-BE49-F238E27FC236}">
                <a16:creationId xmlns:a16="http://schemas.microsoft.com/office/drawing/2014/main" id="{0617B1DC-6607-4D25-A056-6AFB9036811A}"/>
              </a:ext>
            </a:extLst>
          </p:cNvPr>
          <p:cNvSpPr>
            <a:spLocks noGrp="1"/>
          </p:cNvSpPr>
          <p:nvPr>
            <p:ph type="sldNum" sz="quarter" idx="12"/>
          </p:nvPr>
        </p:nvSpPr>
        <p:spPr/>
        <p:txBody>
          <a:bodyPr/>
          <a:lstStyle/>
          <a:p>
            <a:pPr>
              <a:defRPr/>
            </a:pPr>
            <a:fld id="{97012834-41A2-49E3-8762-B14EE3F5CFB1}" type="slidenum">
              <a:rPr lang="en-US" smtClean="0"/>
              <a:pPr>
                <a:defRPr/>
              </a:pPr>
              <a:t>25</a:t>
            </a:fld>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58813" y="456253"/>
            <a:ext cx="7824788" cy="1067748"/>
          </a:xfrm>
        </p:spPr>
        <p:txBody>
          <a:bodyPr/>
          <a:lstStyle/>
          <a:p>
            <a:pPr algn="l"/>
            <a:r>
              <a:rPr lang="en-US" dirty="0">
                <a:ln w="15875">
                  <a:solidFill>
                    <a:schemeClr val="accent1">
                      <a:lumMod val="50000"/>
                      <a:alpha val="75000"/>
                    </a:schemeClr>
                  </a:solidFill>
                </a:ln>
                <a:solidFill>
                  <a:schemeClr val="accent1">
                    <a:lumMod val="75000"/>
                  </a:schemeClr>
                </a:solidFill>
              </a:rPr>
              <a:t>Cache Memory</a:t>
            </a:r>
          </a:p>
        </p:txBody>
      </p:sp>
      <p:sp>
        <p:nvSpPr>
          <p:cNvPr id="44035" name="Content Placeholder 2"/>
          <p:cNvSpPr>
            <a:spLocks noGrp="1"/>
          </p:cNvSpPr>
          <p:nvPr>
            <p:ph sz="half" idx="4294967295"/>
          </p:nvPr>
        </p:nvSpPr>
        <p:spPr>
          <a:xfrm>
            <a:off x="304800" y="2286000"/>
            <a:ext cx="8534400" cy="4191000"/>
          </a:xfrm>
        </p:spPr>
        <p:txBody>
          <a:bodyPr>
            <a:noAutofit/>
          </a:bodyPr>
          <a:lstStyle/>
          <a:p>
            <a:r>
              <a:rPr lang="en-US" sz="2400" dirty="0"/>
              <a:t>Invisible to the OS</a:t>
            </a:r>
          </a:p>
          <a:p>
            <a:r>
              <a:rPr lang="en-US" sz="2400" dirty="0"/>
              <a:t>Interacts with other memory management hardware</a:t>
            </a:r>
          </a:p>
          <a:p>
            <a:r>
              <a:rPr lang="en-US" sz="2400" dirty="0"/>
              <a:t>Processor must access memory at least once per instruction cycle</a:t>
            </a:r>
          </a:p>
          <a:p>
            <a:r>
              <a:rPr lang="en-US" sz="2400" dirty="0"/>
              <a:t>Processor execution is limited by memory cycle time</a:t>
            </a:r>
          </a:p>
          <a:p>
            <a:r>
              <a:rPr lang="en-US" sz="2400" dirty="0"/>
              <a:t>Exploit the principle of locality with a small, fast memory</a:t>
            </a:r>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64733F13-05CD-4613-AD2E-804B4445023C}"/>
              </a:ext>
            </a:extLst>
          </p:cNvPr>
          <p:cNvSpPr>
            <a:spLocks noGrp="1"/>
          </p:cNvSpPr>
          <p:nvPr>
            <p:ph type="sldNum" sz="quarter" idx="12"/>
          </p:nvPr>
        </p:nvSpPr>
        <p:spPr/>
        <p:txBody>
          <a:bodyPr/>
          <a:lstStyle/>
          <a:p>
            <a:pPr>
              <a:defRPr/>
            </a:pPr>
            <a:fld id="{97012834-41A2-49E3-8762-B14EE3F5CFB1}" type="slidenum">
              <a:rPr lang="en-US" smtClean="0"/>
              <a:pPr>
                <a:defRPr/>
              </a:pPr>
              <a:t>26</a:t>
            </a:fld>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6.pdf"/>
          <p:cNvPicPr>
            <a:picLocks noChangeAspect="1"/>
          </p:cNvPicPr>
          <p:nvPr/>
        </p:nvPicPr>
        <p:blipFill>
          <a:blip r:embed="rId3"/>
          <a:srcRect t="2727" b="29091"/>
          <a:stretch>
            <a:fillRect/>
          </a:stretch>
        </p:blipFill>
        <p:spPr>
          <a:xfrm>
            <a:off x="1219200" y="524435"/>
            <a:ext cx="6934200" cy="6118413"/>
          </a:xfrm>
          <a:prstGeom prst="rect">
            <a:avLst/>
          </a:prstGeom>
        </p:spPr>
      </p:pic>
      <p:sp>
        <p:nvSpPr>
          <p:cNvPr id="3" name="Footer Placeholder 2"/>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077355DF-71F8-426E-BAB8-8EC6E2411C61}"/>
              </a:ext>
            </a:extLst>
          </p:cNvPr>
          <p:cNvSpPr>
            <a:spLocks noGrp="1"/>
          </p:cNvSpPr>
          <p:nvPr>
            <p:ph type="sldNum" sz="quarter" idx="12"/>
          </p:nvPr>
        </p:nvSpPr>
        <p:spPr/>
        <p:txBody>
          <a:bodyPr/>
          <a:lstStyle/>
          <a:p>
            <a:pPr>
              <a:defRPr/>
            </a:pPr>
            <a:fld id="{BAB79F47-3AF0-4617-BC60-2E592392BB48}" type="slidenum">
              <a:rPr lang="en-US" smtClean="0"/>
              <a:pPr>
                <a:defRPr/>
              </a:pPr>
              <a:t>27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8.pdf"/>
          <p:cNvPicPr>
            <a:picLocks noChangeAspect="1"/>
          </p:cNvPicPr>
          <p:nvPr/>
        </p:nvPicPr>
        <p:blipFill>
          <a:blip r:embed="rId3"/>
          <a:srcRect t="10000" b="10909"/>
          <a:stretch>
            <a:fillRect/>
          </a:stretch>
        </p:blipFill>
        <p:spPr>
          <a:xfrm>
            <a:off x="1676400" y="685800"/>
            <a:ext cx="5732507" cy="5867409"/>
          </a:xfrm>
          <a:prstGeom prst="rect">
            <a:avLst/>
          </a:prstGeom>
        </p:spPr>
      </p:pic>
      <p:sp>
        <p:nvSpPr>
          <p:cNvPr id="3" name="Footer Placeholder 2"/>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1077E9DD-F8F3-4AB5-BD9F-B271B74925EC}"/>
              </a:ext>
            </a:extLst>
          </p:cNvPr>
          <p:cNvSpPr>
            <a:spLocks noGrp="1"/>
          </p:cNvSpPr>
          <p:nvPr>
            <p:ph type="sldNum" sz="quarter" idx="12"/>
          </p:nvPr>
        </p:nvSpPr>
        <p:spPr/>
        <p:txBody>
          <a:bodyPr/>
          <a:lstStyle/>
          <a:p>
            <a:pPr>
              <a:defRPr/>
            </a:pPr>
            <a:fld id="{BAB79F47-3AF0-4617-BC60-2E592392BB48}" type="slidenum">
              <a:rPr lang="en-US" smtClean="0"/>
              <a:pPr>
                <a:defRPr/>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400" dirty="0">
                <a:solidFill>
                  <a:schemeClr val="accent1">
                    <a:lumMod val="75000"/>
                  </a:schemeClr>
                </a:solidFill>
              </a:rPr>
              <a:t>Symmetric Multiprocessors </a:t>
            </a:r>
            <a:br>
              <a:rPr lang="en-NZ" sz="4400" dirty="0">
                <a:solidFill>
                  <a:schemeClr val="accent1">
                    <a:lumMod val="75000"/>
                  </a:schemeClr>
                </a:solidFill>
              </a:rPr>
            </a:br>
            <a:r>
              <a:rPr lang="en-NZ" sz="4400" dirty="0">
                <a:solidFill>
                  <a:schemeClr val="accent1">
                    <a:lumMod val="75000"/>
                  </a:schemeClr>
                </a:solidFill>
              </a:rPr>
              <a:t>(SMP)</a:t>
            </a:r>
          </a:p>
        </p:txBody>
      </p:sp>
      <p:sp>
        <p:nvSpPr>
          <p:cNvPr id="4" name="Content Placeholder 3"/>
          <p:cNvSpPr>
            <a:spLocks noGrp="1"/>
          </p:cNvSpPr>
          <p:nvPr>
            <p:ph sz="half" idx="4294967295"/>
          </p:nvPr>
        </p:nvSpPr>
        <p:spPr>
          <a:xfrm>
            <a:off x="304800" y="2286000"/>
            <a:ext cx="8534400" cy="4267200"/>
          </a:xfrm>
        </p:spPr>
        <p:txBody>
          <a:bodyPr>
            <a:normAutofit fontScale="92500" lnSpcReduction="10000"/>
          </a:bodyPr>
          <a:lstStyle/>
          <a:p>
            <a:pPr lvl="0"/>
            <a:r>
              <a:rPr lang="en-US" sz="3892" dirty="0"/>
              <a:t> A stand-alone computer system with the following characteristics:</a:t>
            </a:r>
            <a:endParaRPr lang="en-US" sz="3692" dirty="0"/>
          </a:p>
          <a:p>
            <a:pPr lvl="1"/>
            <a:r>
              <a:rPr lang="en-US" sz="2600" dirty="0"/>
              <a:t>Two or more similar processors of comparable capability</a:t>
            </a:r>
          </a:p>
          <a:p>
            <a:pPr lvl="1"/>
            <a:r>
              <a:rPr lang="en-US" sz="2600" dirty="0"/>
              <a:t>Processors share the same main memory and are interconnected by a bus or other internal connection scheme</a:t>
            </a:r>
          </a:p>
          <a:p>
            <a:pPr lvl="1"/>
            <a:r>
              <a:rPr lang="en-US" sz="2600" dirty="0"/>
              <a:t>Processors share access to I/O devices</a:t>
            </a:r>
          </a:p>
          <a:p>
            <a:pPr lvl="1"/>
            <a:r>
              <a:rPr lang="en-US" sz="2600" dirty="0"/>
              <a:t>All processors can perform the same functions</a:t>
            </a:r>
          </a:p>
          <a:p>
            <a:pPr lvl="1"/>
            <a:r>
              <a:rPr lang="en-NZ" sz="2600" dirty="0"/>
              <a:t>The system is controlled by an integrated operating system that provides interaction between processors and their programs at the job, task, file, and data element levels</a:t>
            </a:r>
          </a:p>
          <a:p>
            <a:endParaRPr lang="en-US" dirty="0"/>
          </a:p>
        </p:txBody>
      </p:sp>
      <p:sp>
        <p:nvSpPr>
          <p:cNvPr id="5" name="Footer Placeholder 4"/>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A13A8B49-C8E5-4678-829F-D885E3FCC3FD}"/>
              </a:ext>
            </a:extLst>
          </p:cNvPr>
          <p:cNvSpPr>
            <a:spLocks noGrp="1"/>
          </p:cNvSpPr>
          <p:nvPr>
            <p:ph type="sldNum" sz="quarter" idx="12"/>
          </p:nvPr>
        </p:nvSpPr>
        <p:spPr/>
        <p:txBody>
          <a:bodyPr/>
          <a:lstStyle/>
          <a:p>
            <a:pPr>
              <a:defRPr/>
            </a:pPr>
            <a:fld id="{97012834-41A2-49E3-8762-B14EE3F5CFB1}" type="slidenum">
              <a:rPr lang="en-US" smtClean="0"/>
              <a:pPr>
                <a:defRPr/>
              </a:pPr>
              <a:t>29</a:t>
            </a:fld>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NZ" dirty="0"/>
              <a:t>    </a:t>
            </a:r>
            <a:r>
              <a:rPr lang="en-NZ" sz="6000" dirty="0">
                <a:solidFill>
                  <a:schemeClr val="accent1">
                    <a:lumMod val="75000"/>
                  </a:schemeClr>
                </a:solidFill>
              </a:rPr>
              <a:t>Basic Elements</a:t>
            </a: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2106745705"/>
              </p:ext>
            </p:extLst>
          </p:nvPr>
        </p:nvGraphicFramePr>
        <p:xfrm>
          <a:off x="381000" y="2438400"/>
          <a:ext cx="8458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4823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B1122343-885B-4BFE-B838-7349E5D61767}"/>
              </a:ext>
            </a:extLst>
          </p:cNvPr>
          <p:cNvSpPr>
            <a:spLocks noGrp="1"/>
          </p:cNvSpPr>
          <p:nvPr>
            <p:ph type="sldNum" sz="quarter" idx="12"/>
          </p:nvPr>
        </p:nvSpPr>
        <p:spPr/>
        <p:txBody>
          <a:bodyPr/>
          <a:lstStyle/>
          <a:p>
            <a:pPr>
              <a:defRPr/>
            </a:pPr>
            <a:fld id="{97012834-41A2-49E3-8762-B14EE3F5CFB1}" type="slidenum">
              <a:rPr lang="en-US" smtClean="0"/>
              <a:pPr>
                <a:defRPr/>
              </a:pPr>
              <a:t>3</a:t>
            </a:fld>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9.pdf"/>
          <p:cNvPicPr>
            <a:picLocks noChangeAspect="1"/>
          </p:cNvPicPr>
          <p:nvPr/>
        </p:nvPicPr>
        <p:blipFill>
          <a:blip r:embed="rId3"/>
          <a:srcRect l="7273" t="12941" r="19091" b="7059"/>
          <a:stretch>
            <a:fillRect/>
          </a:stretch>
        </p:blipFill>
        <p:spPr>
          <a:xfrm>
            <a:off x="1066800" y="685800"/>
            <a:ext cx="6972319" cy="5853216"/>
          </a:xfrm>
          <a:prstGeom prst="rect">
            <a:avLst/>
          </a:prstGeom>
        </p:spPr>
      </p:pic>
      <p:sp>
        <p:nvSpPr>
          <p:cNvPr id="3" name="Footer Placeholder 2"/>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C38DDAD5-C524-458C-8C0A-FA8557A57F3B}"/>
              </a:ext>
            </a:extLst>
          </p:cNvPr>
          <p:cNvSpPr>
            <a:spLocks noGrp="1"/>
          </p:cNvSpPr>
          <p:nvPr>
            <p:ph type="sldNum" sz="quarter" idx="12"/>
          </p:nvPr>
        </p:nvSpPr>
        <p:spPr/>
        <p:txBody>
          <a:bodyPr/>
          <a:lstStyle/>
          <a:p>
            <a:pPr>
              <a:defRPr/>
            </a:pPr>
            <a:fld id="{0A9A6F0D-A611-4358-861D-7B01E8303898}" type="slidenum">
              <a:rPr lang="en-US" smtClean="0"/>
              <a:pPr>
                <a:defRPr/>
              </a:pPr>
              <a:t>30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8813" y="456253"/>
            <a:ext cx="7824788" cy="1067748"/>
          </a:xfrm>
        </p:spPr>
        <p:txBody>
          <a:bodyPr/>
          <a:lstStyle/>
          <a:p>
            <a:pPr algn="ctr"/>
            <a:r>
              <a:rPr lang="en-US" sz="6000" dirty="0">
                <a:ln>
                  <a:solidFill>
                    <a:schemeClr val="accent1">
                      <a:lumMod val="50000"/>
                    </a:schemeClr>
                  </a:solidFill>
                </a:ln>
                <a:solidFill>
                  <a:schemeClr val="accent1">
                    <a:lumMod val="75000"/>
                  </a:schemeClr>
                </a:solidFill>
              </a:rPr>
              <a:t>SMP Advantages</a:t>
            </a:r>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630529184"/>
              </p:ext>
            </p:extLst>
          </p:nvPr>
        </p:nvGraphicFramePr>
        <p:xfrm>
          <a:off x="304800" y="2286000"/>
          <a:ext cx="8534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A40ED943-D8DE-40E7-A931-B7D9BA977D97}"/>
              </a:ext>
            </a:extLst>
          </p:cNvPr>
          <p:cNvSpPr>
            <a:spLocks noGrp="1"/>
          </p:cNvSpPr>
          <p:nvPr>
            <p:ph type="sldNum" sz="quarter" idx="12"/>
          </p:nvPr>
        </p:nvSpPr>
        <p:spPr/>
        <p:txBody>
          <a:bodyPr/>
          <a:lstStyle/>
          <a:p>
            <a:pPr>
              <a:defRPr/>
            </a:pPr>
            <a:fld id="{97012834-41A2-49E3-8762-B14EE3F5CFB1}" type="slidenum">
              <a:rPr lang="en-US" smtClean="0"/>
              <a:pPr>
                <a:defRPr/>
              </a:pPr>
              <a:t>31</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solidFill>
                  <a:schemeClr val="accent1">
                    <a:lumMod val="75000"/>
                  </a:schemeClr>
                </a:solidFill>
              </a:rPr>
              <a:t>Multicore Computer</a:t>
            </a:r>
          </a:p>
        </p:txBody>
      </p:sp>
      <p:sp>
        <p:nvSpPr>
          <p:cNvPr id="38915" name="Content Placeholder 2"/>
          <p:cNvSpPr>
            <a:spLocks noGrp="1"/>
          </p:cNvSpPr>
          <p:nvPr>
            <p:ph sz="half" idx="4294967295"/>
          </p:nvPr>
        </p:nvSpPr>
        <p:spPr>
          <a:xfrm>
            <a:off x="304800" y="2286000"/>
            <a:ext cx="8534400" cy="4267200"/>
          </a:xfrm>
        </p:spPr>
        <p:txBody>
          <a:bodyPr>
            <a:normAutofit/>
          </a:bodyPr>
          <a:lstStyle/>
          <a:p>
            <a:r>
              <a:rPr lang="en-US" sz="3200" dirty="0"/>
              <a:t>Also known as a chip multiprocessor</a:t>
            </a:r>
          </a:p>
          <a:p>
            <a:r>
              <a:rPr lang="en-US" sz="3200" dirty="0"/>
              <a:t>Combines two or more processors (cores) on a single piece of silicon (die)</a:t>
            </a:r>
          </a:p>
          <a:p>
            <a:pPr lvl="2">
              <a:buSzPct val="65000"/>
            </a:pPr>
            <a:r>
              <a:rPr lang="en-US" sz="2800" dirty="0"/>
              <a:t>Each core consists of all of the components of an independent processor</a:t>
            </a:r>
          </a:p>
          <a:p>
            <a:r>
              <a:rPr lang="en-US" sz="3200" dirty="0"/>
              <a:t>In addition, multicore chips also include L2 cache and in some cases L3 cache</a:t>
            </a:r>
          </a:p>
        </p:txBody>
      </p:sp>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1304281C-45EF-445F-A98A-E50E810FF7BB}"/>
              </a:ext>
            </a:extLst>
          </p:cNvPr>
          <p:cNvSpPr>
            <a:spLocks noGrp="1"/>
          </p:cNvSpPr>
          <p:nvPr>
            <p:ph type="sldNum" sz="quarter" idx="12"/>
          </p:nvPr>
        </p:nvSpPr>
        <p:spPr/>
        <p:txBody>
          <a:bodyPr/>
          <a:lstStyle/>
          <a:p>
            <a:pPr>
              <a:defRPr/>
            </a:pPr>
            <a:fld id="{97012834-41A2-49E3-8762-B14EE3F5CFB1}" type="slidenum">
              <a:rPr lang="en-US" smtClean="0"/>
              <a:pPr>
                <a:defRPr/>
              </a:pPr>
              <a:t>32</a:t>
            </a:fld>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a:t>
            </a:r>
          </a:p>
        </p:txBody>
      </p:sp>
      <p:pic>
        <p:nvPicPr>
          <p:cNvPr id="5" name="Picture 4" descr="f2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514600" y="493059"/>
            <a:ext cx="4918364" cy="6364941"/>
          </a:xfrm>
          <a:prstGeom prst="rect">
            <a:avLst/>
          </a:prstGeom>
        </p:spPr>
      </p:pic>
      <p:sp>
        <p:nvSpPr>
          <p:cNvPr id="2" name="Slide Number Placeholder 1">
            <a:extLst>
              <a:ext uri="{FF2B5EF4-FFF2-40B4-BE49-F238E27FC236}">
                <a16:creationId xmlns:a16="http://schemas.microsoft.com/office/drawing/2014/main" id="{63C95688-6D40-4F0C-ACC2-C55335F00768}"/>
              </a:ext>
            </a:extLst>
          </p:cNvPr>
          <p:cNvSpPr>
            <a:spLocks noGrp="1"/>
          </p:cNvSpPr>
          <p:nvPr>
            <p:ph type="sldNum" sz="quarter" idx="12"/>
          </p:nvPr>
        </p:nvSpPr>
        <p:spPr/>
        <p:txBody>
          <a:bodyPr/>
          <a:lstStyle/>
          <a:p>
            <a:pPr>
              <a:defRPr/>
            </a:pPr>
            <a:fld id="{0A9A6F0D-A611-4358-861D-7B01E8303898}" type="slidenum">
              <a:rPr lang="en-US" smtClean="0"/>
              <a:pPr>
                <a:defRPr/>
              </a:pPr>
              <a:t>33</a:t>
            </a:fld>
            <a:endParaRPr lang="en-US" dirty="0"/>
          </a:p>
        </p:txBody>
      </p:sp>
    </p:spTree>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chor="b"/>
          <a:lstStyle/>
          <a:p>
            <a:r>
              <a:rPr lang="en-US" b="1" dirty="0">
                <a:solidFill>
                  <a:schemeClr val="accent1">
                    <a:lumMod val="75000"/>
                  </a:schemeClr>
                </a:solidFill>
                <a:effectLst/>
              </a:rPr>
              <a:t>Summary</a:t>
            </a:r>
          </a:p>
        </p:txBody>
      </p:sp>
      <p:sp>
        <p:nvSpPr>
          <p:cNvPr id="38915" name="Content Placeholder 2"/>
          <p:cNvSpPr>
            <a:spLocks noGrp="1"/>
          </p:cNvSpPr>
          <p:nvPr>
            <p:ph sz="half" idx="4294967295"/>
          </p:nvPr>
        </p:nvSpPr>
        <p:spPr>
          <a:xfrm>
            <a:off x="304800" y="2286000"/>
            <a:ext cx="8534400" cy="4267200"/>
          </a:xfrm>
        </p:spPr>
        <p:txBody>
          <a:bodyPr>
            <a:normAutofit fontScale="92500"/>
          </a:bodyPr>
          <a:lstStyle/>
          <a:p>
            <a:r>
              <a:rPr lang="en-US" sz="3200" dirty="0"/>
              <a:t>Basic Elements</a:t>
            </a:r>
          </a:p>
          <a:p>
            <a:r>
              <a:rPr lang="en-US" sz="3200" dirty="0"/>
              <a:t>Instruction execution</a:t>
            </a:r>
          </a:p>
          <a:p>
            <a:r>
              <a:rPr lang="en-US" sz="3200" dirty="0"/>
              <a:t>Interrupts, </a:t>
            </a:r>
            <a:r>
              <a:rPr lang="en-US" sz="3000" dirty="0"/>
              <a:t>Interrupt processing, Multiple interrupts</a:t>
            </a:r>
          </a:p>
          <a:p>
            <a:r>
              <a:rPr lang="en-US" sz="3200" dirty="0"/>
              <a:t>The memory hierarchy</a:t>
            </a:r>
          </a:p>
          <a:p>
            <a:r>
              <a:rPr lang="en-US" sz="3200" dirty="0"/>
              <a:t>Cache memory: </a:t>
            </a:r>
            <a:r>
              <a:rPr lang="en-US" sz="3000" dirty="0"/>
              <a:t>principles and design</a:t>
            </a:r>
          </a:p>
          <a:p>
            <a:r>
              <a:rPr lang="en-US" sz="3200" dirty="0"/>
              <a:t>Multiprocessor and multicore organization</a:t>
            </a:r>
          </a:p>
        </p:txBody>
      </p:sp>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A3D67308-9FAF-45DF-803F-9E9A44ECD9CD}"/>
              </a:ext>
            </a:extLst>
          </p:cNvPr>
          <p:cNvSpPr>
            <a:spLocks noGrp="1"/>
          </p:cNvSpPr>
          <p:nvPr>
            <p:ph type="sldNum" sz="quarter" idx="12"/>
          </p:nvPr>
        </p:nvSpPr>
        <p:spPr/>
        <p:txBody>
          <a:bodyPr/>
          <a:lstStyle/>
          <a:p>
            <a:pPr>
              <a:defRPr/>
            </a:pPr>
            <a:fld id="{97012834-41A2-49E3-8762-B14EE3F5CFB1}" type="slidenum">
              <a:rPr lang="en-US" smtClean="0"/>
              <a:pPr>
                <a:defRPr/>
              </a:pPr>
              <a:t>34</a:t>
            </a:fld>
            <a:endParaRPr lang="en-US" dirty="0"/>
          </a:p>
        </p:txBody>
      </p:sp>
    </p:spTree>
    <p:extLst>
      <p:ext uri="{BB962C8B-B14F-4D97-AF65-F5344CB8AC3E}">
        <p14:creationId xmlns:p14="http://schemas.microsoft.com/office/powerpoint/2010/main" val="23305073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58813" y="456253"/>
            <a:ext cx="7824788" cy="991548"/>
          </a:xfrm>
        </p:spPr>
        <p:txBody>
          <a:bodyPr/>
          <a:lstStyle/>
          <a:p>
            <a:pPr algn="ctr"/>
            <a:r>
              <a:rPr lang="en-US" sz="6000" dirty="0">
                <a:solidFill>
                  <a:schemeClr val="accent1">
                    <a:lumMod val="75000"/>
                  </a:schemeClr>
                </a:solidFill>
              </a:rPr>
              <a:t>Processor</a:t>
            </a:r>
          </a:p>
        </p:txBody>
      </p:sp>
      <p:graphicFrame>
        <p:nvGraphicFramePr>
          <p:cNvPr id="4" name="Content Placeholder 3"/>
          <p:cNvGraphicFramePr>
            <a:graphicFrameLocks noGrp="1"/>
          </p:cNvGraphicFramePr>
          <p:nvPr>
            <p:ph sz="half" idx="4294967295"/>
          </p:nvPr>
        </p:nvGraphicFramePr>
        <p:xfrm>
          <a:off x="304800" y="2133600"/>
          <a:ext cx="8534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F444F2C1-9F7A-411A-8620-3C38A46536F3}"/>
              </a:ext>
            </a:extLst>
          </p:cNvPr>
          <p:cNvSpPr>
            <a:spLocks noGrp="1"/>
          </p:cNvSpPr>
          <p:nvPr>
            <p:ph type="sldNum" sz="quarter" idx="12"/>
          </p:nvPr>
        </p:nvSpPr>
        <p:spPr/>
        <p:txBody>
          <a:bodyPr/>
          <a:lstStyle/>
          <a:p>
            <a:pPr>
              <a:defRPr/>
            </a:pPr>
            <a:fld id="{97012834-41A2-49E3-8762-B14EE3F5CFB1}" type="slidenum">
              <a:rPr lang="en-US" smtClean="0"/>
              <a:pPr>
                <a:defRPr/>
              </a:pPr>
              <a:t>4</a:t>
            </a:fld>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58813" y="456253"/>
            <a:ext cx="7824788" cy="1067748"/>
          </a:xfrm>
        </p:spPr>
        <p:txBody>
          <a:bodyPr/>
          <a:lstStyle/>
          <a:p>
            <a:pPr algn="ctr"/>
            <a:r>
              <a:rPr lang="en-US" sz="6000" dirty="0">
                <a:solidFill>
                  <a:schemeClr val="accent1">
                    <a:lumMod val="75000"/>
                  </a:schemeClr>
                </a:solidFill>
              </a:rPr>
              <a:t>Main Memory</a:t>
            </a:r>
          </a:p>
        </p:txBody>
      </p:sp>
      <p:sp>
        <p:nvSpPr>
          <p:cNvPr id="8195" name="Content Placeholder 2"/>
          <p:cNvSpPr>
            <a:spLocks noGrp="1"/>
          </p:cNvSpPr>
          <p:nvPr>
            <p:ph sz="half" idx="4294967295"/>
          </p:nvPr>
        </p:nvSpPr>
        <p:spPr>
          <a:xfrm>
            <a:off x="533400" y="2133600"/>
            <a:ext cx="6781800" cy="4267200"/>
          </a:xfrm>
        </p:spPr>
        <p:txBody>
          <a:bodyPr>
            <a:normAutofit/>
          </a:bodyPr>
          <a:lstStyle/>
          <a:p>
            <a:r>
              <a:rPr lang="en-US" sz="3600" dirty="0"/>
              <a:t>Stores data and programs</a:t>
            </a:r>
          </a:p>
          <a:p>
            <a:r>
              <a:rPr lang="en-US" sz="3600" dirty="0"/>
              <a:t>Typically volatile</a:t>
            </a:r>
          </a:p>
          <a:p>
            <a:pPr lvl="1"/>
            <a:r>
              <a:rPr lang="en-US" sz="3000" dirty="0"/>
              <a:t>Contents of the memory is lost when the computer is shut down</a:t>
            </a:r>
          </a:p>
          <a:p>
            <a:r>
              <a:rPr lang="en-US" sz="3600" dirty="0"/>
              <a:t>Referred to as </a:t>
            </a:r>
            <a:r>
              <a:rPr lang="en-US" sz="3600" i="1" dirty="0"/>
              <a:t>real memory </a:t>
            </a:r>
            <a:r>
              <a:rPr lang="en-US" sz="3600" dirty="0"/>
              <a:t>or </a:t>
            </a:r>
            <a:r>
              <a:rPr lang="en-US" sz="3600" i="1" dirty="0"/>
              <a:t>primary memory</a:t>
            </a:r>
            <a:r>
              <a:rPr lang="en-US" dirty="0"/>
              <a:t>	</a:t>
            </a:r>
          </a:p>
        </p:txBody>
      </p:sp>
      <p:sp>
        <p:nvSpPr>
          <p:cNvPr id="5" name="Footer Placeholder 4"/>
          <p:cNvSpPr>
            <a:spLocks noGrp="1"/>
          </p:cNvSpPr>
          <p:nvPr>
            <p:ph type="ftr" sz="quarter" idx="11"/>
          </p:nvPr>
        </p:nvSpPr>
        <p:spPr>
          <a:xfrm>
            <a:off x="318246" y="6492875"/>
            <a:ext cx="4177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5F26987D-67E3-4826-AD5E-53D9B6DB72CC}"/>
              </a:ext>
            </a:extLst>
          </p:cNvPr>
          <p:cNvSpPr>
            <a:spLocks noGrp="1"/>
          </p:cNvSpPr>
          <p:nvPr>
            <p:ph type="sldNum" sz="quarter" idx="12"/>
          </p:nvPr>
        </p:nvSpPr>
        <p:spPr/>
        <p:txBody>
          <a:bodyPr/>
          <a:lstStyle/>
          <a:p>
            <a:pPr>
              <a:defRPr/>
            </a:pPr>
            <a:fld id="{97012834-41A2-49E3-8762-B14EE3F5CFB1}" type="slidenum">
              <a:rPr lang="en-US" smtClean="0"/>
              <a:pPr>
                <a:defRPr/>
              </a:pPr>
              <a:t>5</a:t>
            </a:fld>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58813" y="456253"/>
            <a:ext cx="7824788" cy="1067747"/>
          </a:xfrm>
        </p:spPr>
        <p:txBody>
          <a:bodyPr/>
          <a:lstStyle/>
          <a:p>
            <a:pPr algn="ctr"/>
            <a:r>
              <a:rPr lang="en-US" dirty="0">
                <a:solidFill>
                  <a:schemeClr val="accent1">
                    <a:lumMod val="75000"/>
                  </a:schemeClr>
                </a:solidFill>
              </a:rPr>
              <a:t>I/O Modules</a:t>
            </a: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3033871609"/>
              </p:ext>
            </p:extLst>
          </p:nvPr>
        </p:nvGraphicFramePr>
        <p:xfrm>
          <a:off x="76200" y="2286000"/>
          <a:ext cx="9220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4823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E3F4ED7C-A61B-4C90-A309-8434EE6EA39C}"/>
              </a:ext>
            </a:extLst>
          </p:cNvPr>
          <p:cNvSpPr>
            <a:spLocks noGrp="1"/>
          </p:cNvSpPr>
          <p:nvPr>
            <p:ph type="sldNum" sz="quarter" idx="12"/>
          </p:nvPr>
        </p:nvSpPr>
        <p:spPr/>
        <p:txBody>
          <a:bodyPr/>
          <a:lstStyle/>
          <a:p>
            <a:pPr>
              <a:defRPr/>
            </a:pPr>
            <a:fld id="{97012834-41A2-49E3-8762-B14EE3F5CFB1}" type="slidenum">
              <a:rPr lang="en-US" smtClean="0"/>
              <a:pPr>
                <a:defRPr/>
              </a:pPr>
              <a:t>6</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7"/>
          </a:xfrm>
        </p:spPr>
        <p:txBody>
          <a:bodyPr/>
          <a:lstStyle/>
          <a:p>
            <a:pPr algn="l"/>
            <a:r>
              <a:rPr lang="en-NZ" dirty="0">
                <a:solidFill>
                  <a:schemeClr val="accent1">
                    <a:lumMod val="75000"/>
                  </a:schemeClr>
                </a:solidFill>
              </a:rPr>
              <a:t>           System Bus</a:t>
            </a:r>
          </a:p>
        </p:txBody>
      </p:sp>
      <p:sp>
        <p:nvSpPr>
          <p:cNvPr id="45" name="Content Placeholder 44"/>
          <p:cNvSpPr>
            <a:spLocks noGrp="1"/>
          </p:cNvSpPr>
          <p:nvPr>
            <p:ph sz="half" idx="1"/>
          </p:nvPr>
        </p:nvSpPr>
        <p:spPr>
          <a:xfrm>
            <a:off x="658904" y="2667000"/>
            <a:ext cx="7189696" cy="3459163"/>
          </a:xfrm>
        </p:spPr>
        <p:txBody>
          <a:bodyPr>
            <a:noAutofit/>
          </a:bodyPr>
          <a:lstStyle/>
          <a:p>
            <a:pPr marL="282575" lvl="1" indent="-282575">
              <a:spcBef>
                <a:spcPts val="1800"/>
              </a:spcBef>
            </a:pPr>
            <a:r>
              <a:rPr lang="en-US" sz="4400" dirty="0"/>
              <a:t>Provides for communication among processors, main memory, and I/O modules</a:t>
            </a:r>
          </a:p>
        </p:txBody>
      </p:sp>
      <p:sp>
        <p:nvSpPr>
          <p:cNvPr id="6" name="Footer Placeholder 5"/>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3A7AE8CB-2985-4F8B-9C99-FAFC68ECF7DB}"/>
              </a:ext>
            </a:extLst>
          </p:cNvPr>
          <p:cNvSpPr>
            <a:spLocks noGrp="1"/>
          </p:cNvSpPr>
          <p:nvPr>
            <p:ph type="sldNum" sz="quarter" idx="12"/>
          </p:nvPr>
        </p:nvSpPr>
        <p:spPr/>
        <p:txBody>
          <a:bodyPr/>
          <a:lstStyle/>
          <a:p>
            <a:pPr>
              <a:defRPr/>
            </a:pPr>
            <a:fld id="{FD77EB8B-B6EB-443D-9CB4-B019CEC8F476}" type="slidenum">
              <a:rPr lang="en-US" smtClean="0"/>
              <a:pPr>
                <a:defRPr/>
              </a:pPr>
              <a:t>7</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8600"/>
            <a:ext cx="6213764" cy="8041342"/>
          </a:xfrm>
          <a:prstGeom prst="rect">
            <a:avLst/>
          </a:prstGeom>
        </p:spPr>
      </p:pic>
      <p:sp>
        <p:nvSpPr>
          <p:cNvPr id="4" name="Footer Placeholder 3"/>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EF3752D7-2CA0-4CA3-A6A3-EC96BB2BA7B6}"/>
              </a:ext>
            </a:extLst>
          </p:cNvPr>
          <p:cNvSpPr>
            <a:spLocks noGrp="1"/>
          </p:cNvSpPr>
          <p:nvPr>
            <p:ph type="sldNum" sz="quarter" idx="12"/>
          </p:nvPr>
        </p:nvSpPr>
        <p:spPr/>
        <p:txBody>
          <a:bodyPr/>
          <a:lstStyle/>
          <a:p>
            <a:pPr>
              <a:defRPr/>
            </a:pPr>
            <a:fld id="{0A9A6F0D-A611-4358-861D-7B01E8303898}" type="slidenum">
              <a:rPr lang="en-US" smtClean="0"/>
              <a:pPr>
                <a:defRPr/>
              </a:pPr>
              <a:t>8</a:t>
            </a:fld>
            <a:endParaRPr lang="en-US" dirty="0"/>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accent1">
                    <a:lumMod val="75000"/>
                  </a:schemeClr>
                </a:solidFill>
              </a:rPr>
              <a:t>Microprocessor</a:t>
            </a:r>
          </a:p>
        </p:txBody>
      </p:sp>
      <p:sp>
        <p:nvSpPr>
          <p:cNvPr id="3" name="Content Placeholder 2"/>
          <p:cNvSpPr>
            <a:spLocks noGrp="1"/>
          </p:cNvSpPr>
          <p:nvPr>
            <p:ph sz="half" idx="4294967295"/>
          </p:nvPr>
        </p:nvSpPr>
        <p:spPr>
          <a:xfrm>
            <a:off x="381000" y="2362200"/>
            <a:ext cx="8382000" cy="4267200"/>
          </a:xfrm>
        </p:spPr>
        <p:txBody>
          <a:bodyPr>
            <a:normAutofit fontScale="85000" lnSpcReduction="20000"/>
          </a:bodyPr>
          <a:lstStyle/>
          <a:p>
            <a:pPr marL="282575" lvl="1" indent="-282575">
              <a:spcBef>
                <a:spcPts val="1800"/>
              </a:spcBef>
            </a:pPr>
            <a:r>
              <a:rPr lang="en-US" sz="4235" dirty="0"/>
              <a:t>Invention that brought about desktop and handheld computing</a:t>
            </a:r>
          </a:p>
          <a:p>
            <a:pPr marL="282575" lvl="1" indent="-282575">
              <a:spcBef>
                <a:spcPts val="1800"/>
              </a:spcBef>
            </a:pPr>
            <a:r>
              <a:rPr lang="en-US" sz="4235" dirty="0"/>
              <a:t>Contains a processor on a single chip</a:t>
            </a:r>
          </a:p>
          <a:p>
            <a:pPr marL="282575" lvl="1" indent="-282575">
              <a:spcBef>
                <a:spcPts val="1800"/>
              </a:spcBef>
            </a:pPr>
            <a:r>
              <a:rPr lang="en-US" sz="4235" dirty="0"/>
              <a:t>Fastest general purpose processors</a:t>
            </a:r>
          </a:p>
          <a:p>
            <a:pPr marL="282575" lvl="1" indent="-282575">
              <a:spcBef>
                <a:spcPts val="1800"/>
              </a:spcBef>
            </a:pPr>
            <a:r>
              <a:rPr lang="en-US" sz="4235" dirty="0"/>
              <a:t>Multiprocessors</a:t>
            </a:r>
          </a:p>
          <a:p>
            <a:pPr marL="282575" lvl="1" indent="-282575">
              <a:spcBef>
                <a:spcPts val="1800"/>
              </a:spcBef>
            </a:pPr>
            <a:r>
              <a:rPr lang="en-US" sz="4235" dirty="0"/>
              <a:t>Each chip (socket) contains multiple processors (cores)</a:t>
            </a:r>
          </a:p>
          <a:p>
            <a:endParaRPr lang="en-US" dirty="0"/>
          </a:p>
        </p:txBody>
      </p:sp>
      <p:sp>
        <p:nvSpPr>
          <p:cNvPr id="5" name="Footer Placeholder 4"/>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3766002E-C8B7-4A4A-86EF-3F4B0C2845E7}"/>
              </a:ext>
            </a:extLst>
          </p:cNvPr>
          <p:cNvSpPr>
            <a:spLocks noGrp="1"/>
          </p:cNvSpPr>
          <p:nvPr>
            <p:ph type="sldNum" sz="quarter" idx="12"/>
          </p:nvPr>
        </p:nvSpPr>
        <p:spPr/>
        <p:txBody>
          <a:bodyPr/>
          <a:lstStyle/>
          <a:p>
            <a:pPr>
              <a:defRPr/>
            </a:pPr>
            <a:fld id="{97012834-41A2-49E3-8762-B14EE3F5CFB1}" type="slidenum">
              <a:rPr lang="en-US" smtClean="0"/>
              <a:pPr>
                <a:defRPr/>
              </a:pPr>
              <a:t>9</a:t>
            </a:fld>
            <a:endParaRPr lang="en-US" dirty="0"/>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7249</Words>
  <Application>Microsoft Office PowerPoint</Application>
  <PresentationFormat>On-screen Show (4:3)</PresentationFormat>
  <Paragraphs>415</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ＭＳ Ｐゴシック</vt:lpstr>
      <vt:lpstr>Arial</vt:lpstr>
      <vt:lpstr>Calibri</vt:lpstr>
      <vt:lpstr>Calisto MT</vt:lpstr>
      <vt:lpstr>Times New Roman</vt:lpstr>
      <vt:lpstr>Wingdings</vt:lpstr>
      <vt:lpstr>Custom Design</vt:lpstr>
      <vt:lpstr>Codex</vt:lpstr>
      <vt:lpstr>    Chapter 1 Computer System Overview</vt:lpstr>
      <vt:lpstr>Operating System</vt:lpstr>
      <vt:lpstr>    Basic Elements</vt:lpstr>
      <vt:lpstr>Processor</vt:lpstr>
      <vt:lpstr>Main Memory</vt:lpstr>
      <vt:lpstr>I/O Modules</vt:lpstr>
      <vt:lpstr>           System Bus</vt:lpstr>
      <vt:lpstr>PowerPoint Presentation</vt:lpstr>
      <vt:lpstr>     Microprocessor</vt:lpstr>
      <vt:lpstr>Graphical Processing  Units (GPU’s)</vt:lpstr>
      <vt:lpstr>Digital Signal Processors (DSPs)</vt:lpstr>
      <vt:lpstr>System on a Chip (SoC)</vt:lpstr>
      <vt:lpstr>Instruction Execution</vt:lpstr>
      <vt:lpstr>PowerPoint Presentation</vt:lpstr>
      <vt:lpstr>Interrupts</vt:lpstr>
      <vt:lpstr>PowerPoint Presentation</vt:lpstr>
      <vt:lpstr>Figure 1.5a  Flow of Control  Without Interrupts</vt:lpstr>
      <vt:lpstr>PowerPoint Presentation</vt:lpstr>
      <vt:lpstr>PowerPoint Presentation</vt:lpstr>
      <vt:lpstr>PowerPoint Presentation</vt:lpstr>
      <vt:lpstr>Multiple Interrupts</vt:lpstr>
      <vt:lpstr>PowerPoint Presentation</vt:lpstr>
      <vt:lpstr>Memory Hierarchy</vt:lpstr>
      <vt:lpstr>The Memory Hierarchy</vt:lpstr>
      <vt:lpstr>Principle of Locality</vt:lpstr>
      <vt:lpstr>Cache Memory</vt:lpstr>
      <vt:lpstr>PowerPoint Presentation</vt:lpstr>
      <vt:lpstr>PowerPoint Presentation</vt:lpstr>
      <vt:lpstr>Symmetric Multiprocessors  (SMP)</vt:lpstr>
      <vt:lpstr>PowerPoint Presentation</vt:lpstr>
      <vt:lpstr>SMP Advantages</vt:lpstr>
      <vt:lpstr>Multicore Computer</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2017-02-23T04:34:30Z</dcterms:created>
  <dcterms:modified xsi:type="dcterms:W3CDTF">2018-09-29T07:25:42Z</dcterms:modified>
</cp:coreProperties>
</file>