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41" r:id="rId2"/>
  </p:sldMasterIdLst>
  <p:notesMasterIdLst>
    <p:notesMasterId r:id="rId51"/>
  </p:notesMasterIdLst>
  <p:handoutMasterIdLst>
    <p:handoutMasterId r:id="rId52"/>
  </p:handoutMasterIdLst>
  <p:sldIdLst>
    <p:sldId id="256" r:id="rId3"/>
    <p:sldId id="257" r:id="rId4"/>
    <p:sldId id="259" r:id="rId5"/>
    <p:sldId id="260" r:id="rId6"/>
    <p:sldId id="342" r:id="rId7"/>
    <p:sldId id="315" r:id="rId8"/>
    <p:sldId id="264" r:id="rId9"/>
    <p:sldId id="265" r:id="rId10"/>
    <p:sldId id="267" r:id="rId11"/>
    <p:sldId id="317" r:id="rId12"/>
    <p:sldId id="268" r:id="rId13"/>
    <p:sldId id="270" r:id="rId14"/>
    <p:sldId id="318" r:id="rId15"/>
    <p:sldId id="343" r:id="rId16"/>
    <p:sldId id="271" r:id="rId17"/>
    <p:sldId id="272" r:id="rId18"/>
    <p:sldId id="274" r:id="rId19"/>
    <p:sldId id="344" r:id="rId20"/>
    <p:sldId id="319" r:id="rId21"/>
    <p:sldId id="393" r:id="rId22"/>
    <p:sldId id="277" r:id="rId23"/>
    <p:sldId id="278" r:id="rId24"/>
    <p:sldId id="279" r:id="rId25"/>
    <p:sldId id="281" r:id="rId26"/>
    <p:sldId id="280" r:id="rId27"/>
    <p:sldId id="345" r:id="rId28"/>
    <p:sldId id="282" r:id="rId29"/>
    <p:sldId id="283" r:id="rId30"/>
    <p:sldId id="320" r:id="rId31"/>
    <p:sldId id="323" r:id="rId32"/>
    <p:sldId id="286" r:id="rId33"/>
    <p:sldId id="289" r:id="rId34"/>
    <p:sldId id="290" r:id="rId35"/>
    <p:sldId id="291" r:id="rId36"/>
    <p:sldId id="292" r:id="rId37"/>
    <p:sldId id="293" r:id="rId38"/>
    <p:sldId id="294" r:id="rId39"/>
    <p:sldId id="295" r:id="rId40"/>
    <p:sldId id="296" r:id="rId41"/>
    <p:sldId id="298" r:id="rId42"/>
    <p:sldId id="300" r:id="rId43"/>
    <p:sldId id="326" r:id="rId44"/>
    <p:sldId id="308" r:id="rId45"/>
    <p:sldId id="309" r:id="rId46"/>
    <p:sldId id="310" r:id="rId47"/>
    <p:sldId id="311" r:id="rId48"/>
    <p:sldId id="312" r:id="rId49"/>
    <p:sldId id="396"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7" autoAdjust="0"/>
    <p:restoredTop sz="79777" autoAdjust="0"/>
  </p:normalViewPr>
  <p:slideViewPr>
    <p:cSldViewPr>
      <p:cViewPr>
        <p:scale>
          <a:sx n="93" d="100"/>
          <a:sy n="93" d="100"/>
        </p:scale>
        <p:origin x="720" y="-1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92CED-5284-6842-A2CE-43637359B0C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281E5B53-1732-5F47-A578-AB0E3A9B5E4C}">
      <dgm:prSet phldrT="[Text]"/>
      <dgm:spPr/>
      <dgm:t>
        <a:bodyPr/>
        <a:lstStyle/>
        <a:p>
          <a:r>
            <a:rPr lang="en-US" dirty="0"/>
            <a:t>Main objectives of an OS:</a:t>
          </a:r>
        </a:p>
      </dgm:t>
    </dgm:pt>
    <dgm:pt modelId="{6DF8C72F-1C3C-3D43-905B-F9DFAE34F209}" type="parTrans" cxnId="{5B740C4A-9D68-0540-AC76-45932CD65954}">
      <dgm:prSet/>
      <dgm:spPr/>
      <dgm:t>
        <a:bodyPr/>
        <a:lstStyle/>
        <a:p>
          <a:endParaRPr lang="en-US"/>
        </a:p>
      </dgm:t>
    </dgm:pt>
    <dgm:pt modelId="{2FC987E5-D027-8846-8A97-F16D9257E1AC}" type="sibTrans" cxnId="{5B740C4A-9D68-0540-AC76-45932CD65954}">
      <dgm:prSet/>
      <dgm:spPr/>
      <dgm:t>
        <a:bodyPr/>
        <a:lstStyle/>
        <a:p>
          <a:endParaRPr lang="en-US"/>
        </a:p>
      </dgm:t>
    </dgm:pt>
    <dgm:pt modelId="{AE3CB80F-D45F-E54C-B692-4738A2A6039C}">
      <dgm:prSet/>
      <dgm:spPr>
        <a:solidFill>
          <a:schemeClr val="bg1"/>
        </a:solidFill>
        <a:ln>
          <a:solidFill>
            <a:schemeClr val="accent1">
              <a:lumMod val="75000"/>
            </a:schemeClr>
          </a:solidFill>
        </a:ln>
      </dgm:spPr>
      <dgm:t>
        <a:bodyPr/>
        <a:lstStyle/>
        <a:p>
          <a:r>
            <a:rPr lang="en-US" dirty="0"/>
            <a:t>Convenience</a:t>
          </a:r>
        </a:p>
      </dgm:t>
    </dgm:pt>
    <dgm:pt modelId="{DB5EC823-6039-A143-9B39-EB225C90CC38}" type="parTrans" cxnId="{47A89D49-60B4-FB40-9C5D-FFE581254201}">
      <dgm:prSet/>
      <dgm:spPr/>
      <dgm:t>
        <a:bodyPr/>
        <a:lstStyle/>
        <a:p>
          <a:endParaRPr lang="en-US"/>
        </a:p>
      </dgm:t>
    </dgm:pt>
    <dgm:pt modelId="{E262F30B-1A1E-F747-A185-5455263EE08A}" type="sibTrans" cxnId="{47A89D49-60B4-FB40-9C5D-FFE581254201}">
      <dgm:prSet/>
      <dgm:spPr/>
      <dgm:t>
        <a:bodyPr/>
        <a:lstStyle/>
        <a:p>
          <a:endParaRPr lang="en-US"/>
        </a:p>
      </dgm:t>
    </dgm:pt>
    <dgm:pt modelId="{3A3FFD4A-4BD3-2543-98AF-A41B2CAE779A}">
      <dgm:prSet/>
      <dgm:spPr>
        <a:solidFill>
          <a:schemeClr val="bg1"/>
        </a:solidFill>
        <a:ln>
          <a:solidFill>
            <a:schemeClr val="accent1">
              <a:lumMod val="75000"/>
            </a:schemeClr>
          </a:solidFill>
        </a:ln>
      </dgm:spPr>
      <dgm:t>
        <a:bodyPr/>
        <a:lstStyle/>
        <a:p>
          <a:r>
            <a:rPr lang="en-US" dirty="0"/>
            <a:t>Efficiency</a:t>
          </a:r>
        </a:p>
      </dgm:t>
    </dgm:pt>
    <dgm:pt modelId="{75A774D8-A8A4-404D-9CFE-DAF3C9EE383B}" type="parTrans" cxnId="{73BA040D-3549-934C-A652-24BEA66255F8}">
      <dgm:prSet/>
      <dgm:spPr/>
      <dgm:t>
        <a:bodyPr/>
        <a:lstStyle/>
        <a:p>
          <a:endParaRPr lang="en-US"/>
        </a:p>
      </dgm:t>
    </dgm:pt>
    <dgm:pt modelId="{AE569C84-AD83-C840-9BA6-D0F860817D5B}" type="sibTrans" cxnId="{73BA040D-3549-934C-A652-24BEA66255F8}">
      <dgm:prSet/>
      <dgm:spPr/>
      <dgm:t>
        <a:bodyPr/>
        <a:lstStyle/>
        <a:p>
          <a:endParaRPr lang="en-US"/>
        </a:p>
      </dgm:t>
    </dgm:pt>
    <dgm:pt modelId="{F96F4B0F-02F7-4D4B-9036-26B336493CAE}">
      <dgm:prSet/>
      <dgm:spPr>
        <a:solidFill>
          <a:schemeClr val="bg1"/>
        </a:solidFill>
        <a:ln>
          <a:solidFill>
            <a:schemeClr val="accent1">
              <a:lumMod val="75000"/>
            </a:schemeClr>
          </a:solidFill>
        </a:ln>
      </dgm:spPr>
      <dgm:t>
        <a:bodyPr/>
        <a:lstStyle/>
        <a:p>
          <a:r>
            <a:rPr lang="en-US" dirty="0"/>
            <a:t>Ability to evolve</a:t>
          </a:r>
        </a:p>
      </dgm:t>
    </dgm:pt>
    <dgm:pt modelId="{9A2A829F-7768-884C-9C37-31113093ABE1}" type="parTrans" cxnId="{8C55C725-3252-FA46-BC16-D392FA3244E1}">
      <dgm:prSet/>
      <dgm:spPr/>
      <dgm:t>
        <a:bodyPr/>
        <a:lstStyle/>
        <a:p>
          <a:endParaRPr lang="en-US"/>
        </a:p>
      </dgm:t>
    </dgm:pt>
    <dgm:pt modelId="{B8510BF0-F2AE-0444-B9D0-63BA3E5B4B8B}" type="sibTrans" cxnId="{8C55C725-3252-FA46-BC16-D392FA3244E1}">
      <dgm:prSet/>
      <dgm:spPr/>
      <dgm:t>
        <a:bodyPr/>
        <a:lstStyle/>
        <a:p>
          <a:endParaRPr lang="en-US"/>
        </a:p>
      </dgm:t>
    </dgm:pt>
    <dgm:pt modelId="{5C3B6204-B418-A242-B9D0-60EB91680625}" type="pres">
      <dgm:prSet presAssocID="{1C192CED-5284-6842-A2CE-43637359B0CB}" presName="Name0" presStyleCnt="0">
        <dgm:presLayoutVars>
          <dgm:dir/>
          <dgm:animLvl val="lvl"/>
          <dgm:resizeHandles val="exact"/>
        </dgm:presLayoutVars>
      </dgm:prSet>
      <dgm:spPr/>
    </dgm:pt>
    <dgm:pt modelId="{F2E06192-AEAE-0C49-902F-729236FB5629}" type="pres">
      <dgm:prSet presAssocID="{281E5B53-1732-5F47-A578-AB0E3A9B5E4C}" presName="composite" presStyleCnt="0"/>
      <dgm:spPr/>
    </dgm:pt>
    <dgm:pt modelId="{1AE4A990-5AA0-034B-8CCF-8670DC0A0746}" type="pres">
      <dgm:prSet presAssocID="{281E5B53-1732-5F47-A578-AB0E3A9B5E4C}" presName="parTx" presStyleLbl="alignNode1" presStyleIdx="0" presStyleCnt="1">
        <dgm:presLayoutVars>
          <dgm:chMax val="0"/>
          <dgm:chPref val="0"/>
          <dgm:bulletEnabled val="1"/>
        </dgm:presLayoutVars>
      </dgm:prSet>
      <dgm:spPr/>
    </dgm:pt>
    <dgm:pt modelId="{D90CF14F-E010-5649-9AC4-6BBF9E914CA0}" type="pres">
      <dgm:prSet presAssocID="{281E5B53-1732-5F47-A578-AB0E3A9B5E4C}" presName="desTx" presStyleLbl="alignAccFollowNode1" presStyleIdx="0" presStyleCnt="1">
        <dgm:presLayoutVars>
          <dgm:bulletEnabled val="1"/>
        </dgm:presLayoutVars>
      </dgm:prSet>
      <dgm:spPr/>
    </dgm:pt>
  </dgm:ptLst>
  <dgm:cxnLst>
    <dgm:cxn modelId="{72C97C0B-1912-DC41-AF8F-8B9E282AF6FD}" type="presOf" srcId="{281E5B53-1732-5F47-A578-AB0E3A9B5E4C}" destId="{1AE4A990-5AA0-034B-8CCF-8670DC0A0746}" srcOrd="0" destOrd="0" presId="urn:microsoft.com/office/officeart/2005/8/layout/hList1"/>
    <dgm:cxn modelId="{73BA040D-3549-934C-A652-24BEA66255F8}" srcId="{281E5B53-1732-5F47-A578-AB0E3A9B5E4C}" destId="{3A3FFD4A-4BD3-2543-98AF-A41B2CAE779A}" srcOrd="1" destOrd="0" parTransId="{75A774D8-A8A4-404D-9CFE-DAF3C9EE383B}" sibTransId="{AE569C84-AD83-C840-9BA6-D0F860817D5B}"/>
    <dgm:cxn modelId="{8C55C725-3252-FA46-BC16-D392FA3244E1}" srcId="{281E5B53-1732-5F47-A578-AB0E3A9B5E4C}" destId="{F96F4B0F-02F7-4D4B-9036-26B336493CAE}" srcOrd="2" destOrd="0" parTransId="{9A2A829F-7768-884C-9C37-31113093ABE1}" sibTransId="{B8510BF0-F2AE-0444-B9D0-63BA3E5B4B8B}"/>
    <dgm:cxn modelId="{47A89D49-60B4-FB40-9C5D-FFE581254201}" srcId="{281E5B53-1732-5F47-A578-AB0E3A9B5E4C}" destId="{AE3CB80F-D45F-E54C-B692-4738A2A6039C}" srcOrd="0" destOrd="0" parTransId="{DB5EC823-6039-A143-9B39-EB225C90CC38}" sibTransId="{E262F30B-1A1E-F747-A185-5455263EE08A}"/>
    <dgm:cxn modelId="{5B740C4A-9D68-0540-AC76-45932CD65954}" srcId="{1C192CED-5284-6842-A2CE-43637359B0CB}" destId="{281E5B53-1732-5F47-A578-AB0E3A9B5E4C}" srcOrd="0" destOrd="0" parTransId="{6DF8C72F-1C3C-3D43-905B-F9DFAE34F209}" sibTransId="{2FC987E5-D027-8846-8A97-F16D9257E1AC}"/>
    <dgm:cxn modelId="{47C3F956-F19B-C843-99EB-8353B4B3672A}" type="presOf" srcId="{F96F4B0F-02F7-4D4B-9036-26B336493CAE}" destId="{D90CF14F-E010-5649-9AC4-6BBF9E914CA0}" srcOrd="0" destOrd="2" presId="urn:microsoft.com/office/officeart/2005/8/layout/hList1"/>
    <dgm:cxn modelId="{F6A52685-68B4-9E44-B5F2-05FD0D475D15}" type="presOf" srcId="{AE3CB80F-D45F-E54C-B692-4738A2A6039C}" destId="{D90CF14F-E010-5649-9AC4-6BBF9E914CA0}" srcOrd="0" destOrd="0" presId="urn:microsoft.com/office/officeart/2005/8/layout/hList1"/>
    <dgm:cxn modelId="{3A9FA08E-64EA-0D47-AE28-8B305EB8A206}" type="presOf" srcId="{1C192CED-5284-6842-A2CE-43637359B0CB}" destId="{5C3B6204-B418-A242-B9D0-60EB91680625}" srcOrd="0" destOrd="0" presId="urn:microsoft.com/office/officeart/2005/8/layout/hList1"/>
    <dgm:cxn modelId="{689B13D3-DAC2-294E-A08B-39951FEE76A7}" type="presOf" srcId="{3A3FFD4A-4BD3-2543-98AF-A41B2CAE779A}" destId="{D90CF14F-E010-5649-9AC4-6BBF9E914CA0}" srcOrd="0" destOrd="1" presId="urn:microsoft.com/office/officeart/2005/8/layout/hList1"/>
    <dgm:cxn modelId="{A22C2972-2A62-DB4C-A870-D2834B64A72C}" type="presParOf" srcId="{5C3B6204-B418-A242-B9D0-60EB91680625}" destId="{F2E06192-AEAE-0C49-902F-729236FB5629}" srcOrd="0" destOrd="0" presId="urn:microsoft.com/office/officeart/2005/8/layout/hList1"/>
    <dgm:cxn modelId="{699662D9-C356-6E43-8F80-FB763087BF08}" type="presParOf" srcId="{F2E06192-AEAE-0C49-902F-729236FB5629}" destId="{1AE4A990-5AA0-034B-8CCF-8670DC0A0746}" srcOrd="0" destOrd="0" presId="urn:microsoft.com/office/officeart/2005/8/layout/hList1"/>
    <dgm:cxn modelId="{F259A4CD-7B63-B447-8FD9-6E7CA4ECDD16}" type="presParOf" srcId="{F2E06192-AEAE-0C49-902F-729236FB5629}" destId="{D90CF14F-E010-5649-9AC4-6BBF9E914C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09DAB0-615D-E740-9E5E-0DF7586EB7AE}" type="doc">
      <dgm:prSet loTypeId="urn:microsoft.com/office/officeart/2005/8/layout/radial1" loCatId="relationship" qsTypeId="urn:microsoft.com/office/officeart/2005/8/quickstyle/simple4" qsCatId="simple" csTypeId="urn:microsoft.com/office/officeart/2005/8/colors/accent1_2" csCatId="accent1" phldr="1"/>
      <dgm:spPr/>
      <dgm:t>
        <a:bodyPr/>
        <a:lstStyle/>
        <a:p>
          <a:endParaRPr lang="en-US"/>
        </a:p>
      </dgm:t>
    </dgm:pt>
    <dgm:pt modelId="{AE8990D6-652F-574D-9ED8-2B5A3E64D539}">
      <dgm:prSet phldrT="[Text]"/>
      <dgm:spPr/>
      <dgm:t>
        <a:bodyPr/>
        <a:lstStyle/>
        <a:p>
          <a:r>
            <a:rPr lang="en-US" dirty="0"/>
            <a:t>Main issues</a:t>
          </a:r>
        </a:p>
      </dgm:t>
    </dgm:pt>
    <dgm:pt modelId="{C4B4C873-0697-6349-9778-13D58C3F989C}" type="parTrans" cxnId="{907DD8AF-7B25-AB41-9AF4-CC65B222BC9E}">
      <dgm:prSet/>
      <dgm:spPr/>
      <dgm:t>
        <a:bodyPr/>
        <a:lstStyle/>
        <a:p>
          <a:endParaRPr lang="en-US"/>
        </a:p>
      </dgm:t>
    </dgm:pt>
    <dgm:pt modelId="{B6FB315D-3E5E-654D-A3CB-244CD9259A96}" type="sibTrans" cxnId="{907DD8AF-7B25-AB41-9AF4-CC65B222BC9E}">
      <dgm:prSet/>
      <dgm:spPr/>
      <dgm:t>
        <a:bodyPr/>
        <a:lstStyle/>
        <a:p>
          <a:endParaRPr lang="en-US"/>
        </a:p>
      </dgm:t>
    </dgm:pt>
    <dgm:pt modelId="{86D15660-48BC-EF49-AEC1-7A4852407CF9}">
      <dgm:prSet custT="1"/>
      <dgm:spPr>
        <a:solidFill>
          <a:schemeClr val="accent2">
            <a:lumMod val="75000"/>
          </a:schemeClr>
        </a:solidFill>
      </dgm:spPr>
      <dgm:t>
        <a:bodyPr/>
        <a:lstStyle/>
        <a:p>
          <a:r>
            <a:rPr lang="en-US" sz="1800" dirty="0"/>
            <a:t>Availability</a:t>
          </a:r>
        </a:p>
      </dgm:t>
    </dgm:pt>
    <dgm:pt modelId="{71E07CA2-F46F-DB44-99BF-3E02B9A7B636}" type="parTrans" cxnId="{714D8AFF-C067-8F4C-B652-DE2A3AD8D607}">
      <dgm:prSet/>
      <dgm:spPr/>
      <dgm:t>
        <a:bodyPr/>
        <a:lstStyle/>
        <a:p>
          <a:endParaRPr lang="en-US" dirty="0"/>
        </a:p>
      </dgm:t>
    </dgm:pt>
    <dgm:pt modelId="{534A0585-C843-B540-B1B6-5933313388CD}" type="sibTrans" cxnId="{714D8AFF-C067-8F4C-B652-DE2A3AD8D607}">
      <dgm:prSet/>
      <dgm:spPr/>
      <dgm:t>
        <a:bodyPr/>
        <a:lstStyle/>
        <a:p>
          <a:endParaRPr lang="en-US"/>
        </a:p>
      </dgm:t>
    </dgm:pt>
    <dgm:pt modelId="{78009653-3BB0-EA4A-B646-D7C0427ADD5F}">
      <dgm:prSet custT="1"/>
      <dgm:spPr>
        <a:solidFill>
          <a:schemeClr val="accent6"/>
        </a:solidFill>
      </dgm:spPr>
      <dgm:t>
        <a:bodyPr/>
        <a:lstStyle/>
        <a:p>
          <a:r>
            <a:rPr lang="en-US" sz="1600" dirty="0"/>
            <a:t>Confidentiality</a:t>
          </a:r>
        </a:p>
      </dgm:t>
    </dgm:pt>
    <dgm:pt modelId="{B1058C52-C848-6744-82F6-193401DCD266}" type="parTrans" cxnId="{E8B0D0C4-B3D7-C045-B736-B71D2CA5FCBB}">
      <dgm:prSet/>
      <dgm:spPr/>
      <dgm:t>
        <a:bodyPr/>
        <a:lstStyle/>
        <a:p>
          <a:endParaRPr lang="en-US" dirty="0"/>
        </a:p>
      </dgm:t>
    </dgm:pt>
    <dgm:pt modelId="{E59CA2E3-645A-C044-9683-61EEC112084A}" type="sibTrans" cxnId="{E8B0D0C4-B3D7-C045-B736-B71D2CA5FCBB}">
      <dgm:prSet/>
      <dgm:spPr/>
      <dgm:t>
        <a:bodyPr/>
        <a:lstStyle/>
        <a:p>
          <a:endParaRPr lang="en-US"/>
        </a:p>
      </dgm:t>
    </dgm:pt>
    <dgm:pt modelId="{ACAB8FB4-938A-EA4C-835D-AB22C1E56498}">
      <dgm:prSet custT="1"/>
      <dgm:spPr>
        <a:solidFill>
          <a:schemeClr val="accent4">
            <a:lumMod val="75000"/>
          </a:schemeClr>
        </a:solidFill>
      </dgm:spPr>
      <dgm:t>
        <a:bodyPr/>
        <a:lstStyle/>
        <a:p>
          <a:r>
            <a:rPr lang="en-NZ" sz="1600" dirty="0"/>
            <a:t>Data integrity</a:t>
          </a:r>
        </a:p>
      </dgm:t>
    </dgm:pt>
    <dgm:pt modelId="{2515F1D6-CFED-BE42-8556-5F4CD11AD5DD}" type="parTrans" cxnId="{DA7BCB4F-BD31-6B4A-BD03-44ED9AFE244E}">
      <dgm:prSet/>
      <dgm:spPr/>
      <dgm:t>
        <a:bodyPr/>
        <a:lstStyle/>
        <a:p>
          <a:endParaRPr lang="en-US" dirty="0"/>
        </a:p>
      </dgm:t>
    </dgm:pt>
    <dgm:pt modelId="{D7E451C6-5936-414B-9D65-29FB1545D968}" type="sibTrans" cxnId="{DA7BCB4F-BD31-6B4A-BD03-44ED9AFE244E}">
      <dgm:prSet/>
      <dgm:spPr/>
      <dgm:t>
        <a:bodyPr/>
        <a:lstStyle/>
        <a:p>
          <a:endParaRPr lang="en-US"/>
        </a:p>
      </dgm:t>
    </dgm:pt>
    <dgm:pt modelId="{5CFC7421-802B-8649-BB7A-9F7A7DA2B870}">
      <dgm:prSet custT="1"/>
      <dgm:spPr>
        <a:solidFill>
          <a:schemeClr val="accent3">
            <a:lumMod val="75000"/>
          </a:schemeClr>
        </a:solidFill>
      </dgm:spPr>
      <dgm:t>
        <a:bodyPr/>
        <a:lstStyle/>
        <a:p>
          <a:r>
            <a:rPr lang="en-NZ" sz="1600" dirty="0"/>
            <a:t>Authenticity</a:t>
          </a:r>
          <a:endParaRPr lang="en-US" sz="1600" dirty="0"/>
        </a:p>
      </dgm:t>
    </dgm:pt>
    <dgm:pt modelId="{6271B23C-B4C8-014A-847D-5607CAF46362}" type="parTrans" cxnId="{D24EC987-6324-B84C-8B98-0920A0E44314}">
      <dgm:prSet/>
      <dgm:spPr/>
      <dgm:t>
        <a:bodyPr/>
        <a:lstStyle/>
        <a:p>
          <a:endParaRPr lang="en-US" dirty="0"/>
        </a:p>
      </dgm:t>
    </dgm:pt>
    <dgm:pt modelId="{D4E20126-9447-2047-86D6-8BE8E7D84BAA}" type="sibTrans" cxnId="{D24EC987-6324-B84C-8B98-0920A0E44314}">
      <dgm:prSet/>
      <dgm:spPr/>
      <dgm:t>
        <a:bodyPr/>
        <a:lstStyle/>
        <a:p>
          <a:endParaRPr lang="en-US"/>
        </a:p>
      </dgm:t>
    </dgm:pt>
    <dgm:pt modelId="{3C87E227-2180-7B43-AC7A-85291CF822CF}" type="pres">
      <dgm:prSet presAssocID="{0109DAB0-615D-E740-9E5E-0DF7586EB7AE}" presName="cycle" presStyleCnt="0">
        <dgm:presLayoutVars>
          <dgm:chMax val="1"/>
          <dgm:dir/>
          <dgm:animLvl val="ctr"/>
          <dgm:resizeHandles val="exact"/>
        </dgm:presLayoutVars>
      </dgm:prSet>
      <dgm:spPr/>
    </dgm:pt>
    <dgm:pt modelId="{B613DBDE-4A69-894C-B15F-8AA2C01DA60D}" type="pres">
      <dgm:prSet presAssocID="{AE8990D6-652F-574D-9ED8-2B5A3E64D539}" presName="centerShape" presStyleLbl="node0" presStyleIdx="0" presStyleCnt="1" custLinFactNeighborX="-23307" custLinFactNeighborY="-48311"/>
      <dgm:spPr/>
    </dgm:pt>
    <dgm:pt modelId="{F452E337-9A8D-7147-A0DE-77B428363FE7}" type="pres">
      <dgm:prSet presAssocID="{71E07CA2-F46F-DB44-99BF-3E02B9A7B636}" presName="Name9" presStyleLbl="parChTrans1D2" presStyleIdx="0" presStyleCnt="4"/>
      <dgm:spPr/>
    </dgm:pt>
    <dgm:pt modelId="{EAACF0D3-8C86-6547-B8E9-E77E4ADA794F}" type="pres">
      <dgm:prSet presAssocID="{71E07CA2-F46F-DB44-99BF-3E02B9A7B636}" presName="connTx" presStyleLbl="parChTrans1D2" presStyleIdx="0" presStyleCnt="4"/>
      <dgm:spPr/>
    </dgm:pt>
    <dgm:pt modelId="{94F6424C-41E0-984E-A840-F141E9ABE04C}" type="pres">
      <dgm:prSet presAssocID="{86D15660-48BC-EF49-AEC1-7A4852407CF9}" presName="node" presStyleLbl="node1" presStyleIdx="0" presStyleCnt="4" custScaleX="122352" custRadScaleRad="99136" custRadScaleInc="61577">
        <dgm:presLayoutVars>
          <dgm:bulletEnabled val="1"/>
        </dgm:presLayoutVars>
      </dgm:prSet>
      <dgm:spPr/>
    </dgm:pt>
    <dgm:pt modelId="{3FD92B4C-9502-B74A-AA65-6FC383529055}" type="pres">
      <dgm:prSet presAssocID="{B1058C52-C848-6744-82F6-193401DCD266}" presName="Name9" presStyleLbl="parChTrans1D2" presStyleIdx="1" presStyleCnt="4"/>
      <dgm:spPr/>
    </dgm:pt>
    <dgm:pt modelId="{F6AB3DA5-1A33-5348-9335-E3A3687E75F4}" type="pres">
      <dgm:prSet presAssocID="{B1058C52-C848-6744-82F6-193401DCD266}" presName="connTx" presStyleLbl="parChTrans1D2" presStyleIdx="1" presStyleCnt="4"/>
      <dgm:spPr/>
    </dgm:pt>
    <dgm:pt modelId="{C9916E7F-8ABB-A14E-9130-280B36308A33}" type="pres">
      <dgm:prSet presAssocID="{78009653-3BB0-EA4A-B646-D7C0427ADD5F}" presName="node" presStyleLbl="node1" presStyleIdx="1" presStyleCnt="4" custScaleX="148793" custScaleY="111524" custRadScaleRad="51988" custRadScaleInc="-53889">
        <dgm:presLayoutVars>
          <dgm:bulletEnabled val="1"/>
        </dgm:presLayoutVars>
      </dgm:prSet>
      <dgm:spPr/>
    </dgm:pt>
    <dgm:pt modelId="{306ED93E-92ED-334E-B4E5-D99A0B0B5198}" type="pres">
      <dgm:prSet presAssocID="{2515F1D6-CFED-BE42-8556-5F4CD11AD5DD}" presName="Name9" presStyleLbl="parChTrans1D2" presStyleIdx="2" presStyleCnt="4"/>
      <dgm:spPr/>
    </dgm:pt>
    <dgm:pt modelId="{C37DD5AC-9F7C-9242-A176-46AAEE09F5F5}" type="pres">
      <dgm:prSet presAssocID="{2515F1D6-CFED-BE42-8556-5F4CD11AD5DD}" presName="connTx" presStyleLbl="parChTrans1D2" presStyleIdx="2" presStyleCnt="4"/>
      <dgm:spPr/>
    </dgm:pt>
    <dgm:pt modelId="{EDE6F89A-43A7-0740-9CEB-C73D6525D483}" type="pres">
      <dgm:prSet presAssocID="{ACAB8FB4-938A-EA4C-835D-AB22C1E56498}" presName="node" presStyleLbl="node1" presStyleIdx="2" presStyleCnt="4" custRadScaleRad="25282" custRadScaleInc="88091">
        <dgm:presLayoutVars>
          <dgm:bulletEnabled val="1"/>
        </dgm:presLayoutVars>
      </dgm:prSet>
      <dgm:spPr/>
    </dgm:pt>
    <dgm:pt modelId="{9EC72295-1CAF-A445-9BD4-028FD159EFBD}" type="pres">
      <dgm:prSet presAssocID="{6271B23C-B4C8-014A-847D-5607CAF46362}" presName="Name9" presStyleLbl="parChTrans1D2" presStyleIdx="3" presStyleCnt="4"/>
      <dgm:spPr/>
    </dgm:pt>
    <dgm:pt modelId="{6D57ABB0-1003-E344-A714-39679DF8FCB7}" type="pres">
      <dgm:prSet presAssocID="{6271B23C-B4C8-014A-847D-5607CAF46362}" presName="connTx" presStyleLbl="parChTrans1D2" presStyleIdx="3" presStyleCnt="4"/>
      <dgm:spPr/>
    </dgm:pt>
    <dgm:pt modelId="{87964860-C4E5-2B42-9F24-23CD8074036C}" type="pres">
      <dgm:prSet presAssocID="{5CFC7421-802B-8649-BB7A-9F7A7DA2B870}" presName="node" presStyleLbl="node1" presStyleIdx="3" presStyleCnt="4" custScaleX="118961" custScaleY="107435" custRadScaleRad="77005" custRadScaleInc="30884">
        <dgm:presLayoutVars>
          <dgm:bulletEnabled val="1"/>
        </dgm:presLayoutVars>
      </dgm:prSet>
      <dgm:spPr/>
    </dgm:pt>
  </dgm:ptLst>
  <dgm:cxnLst>
    <dgm:cxn modelId="{62D30115-CDB2-4D48-AD79-C905A9D4823E}" type="presOf" srcId="{ACAB8FB4-938A-EA4C-835D-AB22C1E56498}" destId="{EDE6F89A-43A7-0740-9CEB-C73D6525D483}" srcOrd="0" destOrd="0" presId="urn:microsoft.com/office/officeart/2005/8/layout/radial1"/>
    <dgm:cxn modelId="{1A4C542B-843D-6149-B72A-8A679813DE37}" type="presOf" srcId="{6271B23C-B4C8-014A-847D-5607CAF46362}" destId="{6D57ABB0-1003-E344-A714-39679DF8FCB7}" srcOrd="1" destOrd="0" presId="urn:microsoft.com/office/officeart/2005/8/layout/radial1"/>
    <dgm:cxn modelId="{BF25842C-5CF1-3A4D-A9A1-38914AE089D6}" type="presOf" srcId="{2515F1D6-CFED-BE42-8556-5F4CD11AD5DD}" destId="{C37DD5AC-9F7C-9242-A176-46AAEE09F5F5}" srcOrd="1" destOrd="0" presId="urn:microsoft.com/office/officeart/2005/8/layout/radial1"/>
    <dgm:cxn modelId="{6EC3BD33-5A67-5B47-A70A-D812D379F4AE}" type="presOf" srcId="{71E07CA2-F46F-DB44-99BF-3E02B9A7B636}" destId="{F452E337-9A8D-7147-A0DE-77B428363FE7}" srcOrd="0" destOrd="0" presId="urn:microsoft.com/office/officeart/2005/8/layout/radial1"/>
    <dgm:cxn modelId="{05461B5B-CFC8-5A44-8D6F-30F9CADD98F5}" type="presOf" srcId="{5CFC7421-802B-8649-BB7A-9F7A7DA2B870}" destId="{87964860-C4E5-2B42-9F24-23CD8074036C}" srcOrd="0" destOrd="0" presId="urn:microsoft.com/office/officeart/2005/8/layout/radial1"/>
    <dgm:cxn modelId="{E5DF7243-A447-5940-8D43-01B50758AD29}" type="presOf" srcId="{2515F1D6-CFED-BE42-8556-5F4CD11AD5DD}" destId="{306ED93E-92ED-334E-B4E5-D99A0B0B5198}" srcOrd="0" destOrd="0" presId="urn:microsoft.com/office/officeart/2005/8/layout/radial1"/>
    <dgm:cxn modelId="{FE0DDB6D-20EA-5D40-8CD1-02A23D56F336}" type="presOf" srcId="{6271B23C-B4C8-014A-847D-5607CAF46362}" destId="{9EC72295-1CAF-A445-9BD4-028FD159EFBD}" srcOrd="0" destOrd="0" presId="urn:microsoft.com/office/officeart/2005/8/layout/radial1"/>
    <dgm:cxn modelId="{DA7BCB4F-BD31-6B4A-BD03-44ED9AFE244E}" srcId="{AE8990D6-652F-574D-9ED8-2B5A3E64D539}" destId="{ACAB8FB4-938A-EA4C-835D-AB22C1E56498}" srcOrd="2" destOrd="0" parTransId="{2515F1D6-CFED-BE42-8556-5F4CD11AD5DD}" sibTransId="{D7E451C6-5936-414B-9D65-29FB1545D968}"/>
    <dgm:cxn modelId="{00BFBA7A-0AE6-3D4F-A4CC-C3A84C1BDFFA}" type="presOf" srcId="{B1058C52-C848-6744-82F6-193401DCD266}" destId="{3FD92B4C-9502-B74A-AA65-6FC383529055}" srcOrd="0" destOrd="0" presId="urn:microsoft.com/office/officeart/2005/8/layout/radial1"/>
    <dgm:cxn modelId="{D24EC987-6324-B84C-8B98-0920A0E44314}" srcId="{AE8990D6-652F-574D-9ED8-2B5A3E64D539}" destId="{5CFC7421-802B-8649-BB7A-9F7A7DA2B870}" srcOrd="3" destOrd="0" parTransId="{6271B23C-B4C8-014A-847D-5607CAF46362}" sibTransId="{D4E20126-9447-2047-86D6-8BE8E7D84BAA}"/>
    <dgm:cxn modelId="{12038F8D-DA90-7B42-A5A5-B73A5731A6C1}" type="presOf" srcId="{71E07CA2-F46F-DB44-99BF-3E02B9A7B636}" destId="{EAACF0D3-8C86-6547-B8E9-E77E4ADA794F}" srcOrd="1" destOrd="0" presId="urn:microsoft.com/office/officeart/2005/8/layout/radial1"/>
    <dgm:cxn modelId="{9F646F93-2E2F-C84B-930B-20ED339FA479}" type="presOf" srcId="{86D15660-48BC-EF49-AEC1-7A4852407CF9}" destId="{94F6424C-41E0-984E-A840-F141E9ABE04C}" srcOrd="0" destOrd="0" presId="urn:microsoft.com/office/officeart/2005/8/layout/radial1"/>
    <dgm:cxn modelId="{907DD8AF-7B25-AB41-9AF4-CC65B222BC9E}" srcId="{0109DAB0-615D-E740-9E5E-0DF7586EB7AE}" destId="{AE8990D6-652F-574D-9ED8-2B5A3E64D539}" srcOrd="0" destOrd="0" parTransId="{C4B4C873-0697-6349-9778-13D58C3F989C}" sibTransId="{B6FB315D-3E5E-654D-A3CB-244CD9259A96}"/>
    <dgm:cxn modelId="{8FD57FBF-3889-5C46-BE0B-7E3DF9382645}" type="presOf" srcId="{0109DAB0-615D-E740-9E5E-0DF7586EB7AE}" destId="{3C87E227-2180-7B43-AC7A-85291CF822CF}" srcOrd="0" destOrd="0" presId="urn:microsoft.com/office/officeart/2005/8/layout/radial1"/>
    <dgm:cxn modelId="{5B8181C2-B0B5-5842-ABC5-43163F6D0FDA}" type="presOf" srcId="{AE8990D6-652F-574D-9ED8-2B5A3E64D539}" destId="{B613DBDE-4A69-894C-B15F-8AA2C01DA60D}" srcOrd="0" destOrd="0" presId="urn:microsoft.com/office/officeart/2005/8/layout/radial1"/>
    <dgm:cxn modelId="{E8B0D0C4-B3D7-C045-B736-B71D2CA5FCBB}" srcId="{AE8990D6-652F-574D-9ED8-2B5A3E64D539}" destId="{78009653-3BB0-EA4A-B646-D7C0427ADD5F}" srcOrd="1" destOrd="0" parTransId="{B1058C52-C848-6744-82F6-193401DCD266}" sibTransId="{E59CA2E3-645A-C044-9683-61EEC112084A}"/>
    <dgm:cxn modelId="{3461B1F4-C98C-364A-9413-6A7BAD62B0CD}" type="presOf" srcId="{78009653-3BB0-EA4A-B646-D7C0427ADD5F}" destId="{C9916E7F-8ABB-A14E-9130-280B36308A33}" srcOrd="0" destOrd="0" presId="urn:microsoft.com/office/officeart/2005/8/layout/radial1"/>
    <dgm:cxn modelId="{3BDDB6FB-B9C7-7846-9415-369B3D702A33}" type="presOf" srcId="{B1058C52-C848-6744-82F6-193401DCD266}" destId="{F6AB3DA5-1A33-5348-9335-E3A3687E75F4}" srcOrd="1" destOrd="0" presId="urn:microsoft.com/office/officeart/2005/8/layout/radial1"/>
    <dgm:cxn modelId="{714D8AFF-C067-8F4C-B652-DE2A3AD8D607}" srcId="{AE8990D6-652F-574D-9ED8-2B5A3E64D539}" destId="{86D15660-48BC-EF49-AEC1-7A4852407CF9}" srcOrd="0" destOrd="0" parTransId="{71E07CA2-F46F-DB44-99BF-3E02B9A7B636}" sibTransId="{534A0585-C843-B540-B1B6-5933313388CD}"/>
    <dgm:cxn modelId="{0255AF2F-B8C5-7240-B8ED-359EDC1E4C11}" type="presParOf" srcId="{3C87E227-2180-7B43-AC7A-85291CF822CF}" destId="{B613DBDE-4A69-894C-B15F-8AA2C01DA60D}" srcOrd="0" destOrd="0" presId="urn:microsoft.com/office/officeart/2005/8/layout/radial1"/>
    <dgm:cxn modelId="{130A4C95-F603-7249-BF66-BE9BBF8175DB}" type="presParOf" srcId="{3C87E227-2180-7B43-AC7A-85291CF822CF}" destId="{F452E337-9A8D-7147-A0DE-77B428363FE7}" srcOrd="1" destOrd="0" presId="urn:microsoft.com/office/officeart/2005/8/layout/radial1"/>
    <dgm:cxn modelId="{3675373B-7E3D-E04E-A8FB-3F9BB028BF9D}" type="presParOf" srcId="{F452E337-9A8D-7147-A0DE-77B428363FE7}" destId="{EAACF0D3-8C86-6547-B8E9-E77E4ADA794F}" srcOrd="0" destOrd="0" presId="urn:microsoft.com/office/officeart/2005/8/layout/radial1"/>
    <dgm:cxn modelId="{0E5C5495-D181-8345-87E3-BEBA98EC9C43}" type="presParOf" srcId="{3C87E227-2180-7B43-AC7A-85291CF822CF}" destId="{94F6424C-41E0-984E-A840-F141E9ABE04C}" srcOrd="2" destOrd="0" presId="urn:microsoft.com/office/officeart/2005/8/layout/radial1"/>
    <dgm:cxn modelId="{251EC83C-6DD2-7640-B527-F7048A3A83F5}" type="presParOf" srcId="{3C87E227-2180-7B43-AC7A-85291CF822CF}" destId="{3FD92B4C-9502-B74A-AA65-6FC383529055}" srcOrd="3" destOrd="0" presId="urn:microsoft.com/office/officeart/2005/8/layout/radial1"/>
    <dgm:cxn modelId="{81C319F8-D95F-0444-8428-D9D6164B1F49}" type="presParOf" srcId="{3FD92B4C-9502-B74A-AA65-6FC383529055}" destId="{F6AB3DA5-1A33-5348-9335-E3A3687E75F4}" srcOrd="0" destOrd="0" presId="urn:microsoft.com/office/officeart/2005/8/layout/radial1"/>
    <dgm:cxn modelId="{881CE8EC-3469-A245-8D52-7E4E8AB60180}" type="presParOf" srcId="{3C87E227-2180-7B43-AC7A-85291CF822CF}" destId="{C9916E7F-8ABB-A14E-9130-280B36308A33}" srcOrd="4" destOrd="0" presId="urn:microsoft.com/office/officeart/2005/8/layout/radial1"/>
    <dgm:cxn modelId="{70E40700-AE97-E24C-8D6C-7C7CFC010D32}" type="presParOf" srcId="{3C87E227-2180-7B43-AC7A-85291CF822CF}" destId="{306ED93E-92ED-334E-B4E5-D99A0B0B5198}" srcOrd="5" destOrd="0" presId="urn:microsoft.com/office/officeart/2005/8/layout/radial1"/>
    <dgm:cxn modelId="{90CF9132-BEE8-ED41-9B64-D9F271E31768}" type="presParOf" srcId="{306ED93E-92ED-334E-B4E5-D99A0B0B5198}" destId="{C37DD5AC-9F7C-9242-A176-46AAEE09F5F5}" srcOrd="0" destOrd="0" presId="urn:microsoft.com/office/officeart/2005/8/layout/radial1"/>
    <dgm:cxn modelId="{7A660E8C-F091-D045-B62A-7C831C9923C9}" type="presParOf" srcId="{3C87E227-2180-7B43-AC7A-85291CF822CF}" destId="{EDE6F89A-43A7-0740-9CEB-C73D6525D483}" srcOrd="6" destOrd="0" presId="urn:microsoft.com/office/officeart/2005/8/layout/radial1"/>
    <dgm:cxn modelId="{EF59D345-78F3-AE4E-AD9E-D5C71F083471}" type="presParOf" srcId="{3C87E227-2180-7B43-AC7A-85291CF822CF}" destId="{9EC72295-1CAF-A445-9BD4-028FD159EFBD}" srcOrd="7" destOrd="0" presId="urn:microsoft.com/office/officeart/2005/8/layout/radial1"/>
    <dgm:cxn modelId="{2D93DAC0-107E-C64C-898E-BCE04ED20328}" type="presParOf" srcId="{9EC72295-1CAF-A445-9BD4-028FD159EFBD}" destId="{6D57ABB0-1003-E344-A714-39679DF8FCB7}" srcOrd="0" destOrd="0" presId="urn:microsoft.com/office/officeart/2005/8/layout/radial1"/>
    <dgm:cxn modelId="{1FAE1FE0-F74C-9847-8EEA-75BCC9A0D0C5}" type="presParOf" srcId="{3C87E227-2180-7B43-AC7A-85291CF822CF}" destId="{87964860-C4E5-2B42-9F24-23CD8074036C}"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079CE7-16E6-034F-99F5-3BA490E326B1}" type="doc">
      <dgm:prSet loTypeId="urn:microsoft.com/office/officeart/2005/8/layout/chart3" loCatId="relationship" qsTypeId="urn:microsoft.com/office/officeart/2005/8/quickstyle/simple4" qsCatId="simple" csTypeId="urn:microsoft.com/office/officeart/2005/8/colors/accent1_2" csCatId="accent1" phldr="1"/>
      <dgm:spPr/>
    </dgm:pt>
    <dgm:pt modelId="{25E9CC9E-D029-B544-A856-1F89D88BF301}">
      <dgm:prSet phldrT="[Text]" custT="1"/>
      <dgm:spPr>
        <a:solidFill>
          <a:schemeClr val="accent6"/>
        </a:solidFill>
      </dgm:spPr>
      <dgm:t>
        <a:bodyPr/>
        <a:lstStyle/>
        <a:p>
          <a:r>
            <a:rPr lang="en-US" sz="1800" b="1" i="0" dirty="0"/>
            <a:t>Fairness</a:t>
          </a:r>
        </a:p>
      </dgm:t>
    </dgm:pt>
    <dgm:pt modelId="{FC78C980-CC63-F743-B4D3-A70F7A65F0B6}" type="parTrans" cxnId="{969B6929-87BD-A041-B50C-F7CE60D8689F}">
      <dgm:prSet/>
      <dgm:spPr/>
      <dgm:t>
        <a:bodyPr/>
        <a:lstStyle/>
        <a:p>
          <a:endParaRPr lang="en-US"/>
        </a:p>
      </dgm:t>
    </dgm:pt>
    <dgm:pt modelId="{78BC3165-2594-3542-8B29-80F6DDFE436D}" type="sibTrans" cxnId="{969B6929-87BD-A041-B50C-F7CE60D8689F}">
      <dgm:prSet/>
      <dgm:spPr/>
      <dgm:t>
        <a:bodyPr/>
        <a:lstStyle/>
        <a:p>
          <a:endParaRPr lang="en-US"/>
        </a:p>
      </dgm:t>
    </dgm:pt>
    <dgm:pt modelId="{BB4D58E7-1496-B545-A368-663EBE3D2C4A}">
      <dgm:prSet custT="1"/>
      <dgm:spPr/>
      <dgm:t>
        <a:bodyPr/>
        <a:lstStyle/>
        <a:p>
          <a:r>
            <a:rPr lang="en-US" sz="1800" b="1" i="0" dirty="0"/>
            <a:t>Differential responsiveness</a:t>
          </a:r>
        </a:p>
      </dgm:t>
    </dgm:pt>
    <dgm:pt modelId="{02C64378-8B9A-F541-8E01-EE0339C15C90}" type="parTrans" cxnId="{008FADFF-3B1A-D647-B4C3-2A29387D9058}">
      <dgm:prSet/>
      <dgm:spPr/>
      <dgm:t>
        <a:bodyPr/>
        <a:lstStyle/>
        <a:p>
          <a:endParaRPr lang="en-US"/>
        </a:p>
      </dgm:t>
    </dgm:pt>
    <dgm:pt modelId="{AE6C5CBD-1C44-0F4A-B157-1E8206EE160B}" type="sibTrans" cxnId="{008FADFF-3B1A-D647-B4C3-2A29387D9058}">
      <dgm:prSet/>
      <dgm:spPr/>
      <dgm:t>
        <a:bodyPr/>
        <a:lstStyle/>
        <a:p>
          <a:endParaRPr lang="en-US"/>
        </a:p>
      </dgm:t>
    </dgm:pt>
    <dgm:pt modelId="{C613BF03-F977-2F4F-A760-AFC8D733F736}">
      <dgm:prSet custT="1"/>
      <dgm:spPr>
        <a:solidFill>
          <a:schemeClr val="accent3">
            <a:lumMod val="75000"/>
          </a:schemeClr>
        </a:solidFill>
      </dgm:spPr>
      <dgm:t>
        <a:bodyPr/>
        <a:lstStyle/>
        <a:p>
          <a:r>
            <a:rPr lang="en-US" sz="1800" b="1" i="0" dirty="0"/>
            <a:t>Efficiency</a:t>
          </a:r>
        </a:p>
      </dgm:t>
    </dgm:pt>
    <dgm:pt modelId="{E87DB409-189C-9741-9826-7DB0C0EE106E}" type="parTrans" cxnId="{1D9AFF14-DBBF-974E-88BB-51D3401BB8A8}">
      <dgm:prSet/>
      <dgm:spPr/>
      <dgm:t>
        <a:bodyPr/>
        <a:lstStyle/>
        <a:p>
          <a:endParaRPr lang="en-US"/>
        </a:p>
      </dgm:t>
    </dgm:pt>
    <dgm:pt modelId="{1736C681-EC1A-D243-9F80-F0A3ABB03709}" type="sibTrans" cxnId="{1D9AFF14-DBBF-974E-88BB-51D3401BB8A8}">
      <dgm:prSet/>
      <dgm:spPr/>
      <dgm:t>
        <a:bodyPr/>
        <a:lstStyle/>
        <a:p>
          <a:endParaRPr lang="en-US"/>
        </a:p>
      </dgm:t>
    </dgm:pt>
    <dgm:pt modelId="{788A266D-CB5A-C849-AEA7-048D1CE7E056}" type="pres">
      <dgm:prSet presAssocID="{5D079CE7-16E6-034F-99F5-3BA490E326B1}" presName="compositeShape" presStyleCnt="0">
        <dgm:presLayoutVars>
          <dgm:chMax val="7"/>
          <dgm:dir/>
          <dgm:resizeHandles val="exact"/>
        </dgm:presLayoutVars>
      </dgm:prSet>
      <dgm:spPr/>
    </dgm:pt>
    <dgm:pt modelId="{C6C0398E-5DF1-F24E-9796-ADAD05B8C726}" type="pres">
      <dgm:prSet presAssocID="{5D079CE7-16E6-034F-99F5-3BA490E326B1}" presName="wedge1" presStyleLbl="node1" presStyleIdx="0" presStyleCnt="3"/>
      <dgm:spPr/>
    </dgm:pt>
    <dgm:pt modelId="{A6561189-97BA-D64B-BBC0-25686C4693DA}" type="pres">
      <dgm:prSet presAssocID="{5D079CE7-16E6-034F-99F5-3BA490E326B1}" presName="wedge1Tx" presStyleLbl="node1" presStyleIdx="0" presStyleCnt="3">
        <dgm:presLayoutVars>
          <dgm:chMax val="0"/>
          <dgm:chPref val="0"/>
          <dgm:bulletEnabled val="1"/>
        </dgm:presLayoutVars>
      </dgm:prSet>
      <dgm:spPr/>
    </dgm:pt>
    <dgm:pt modelId="{71C7C1E5-AC56-8D4C-B0F8-41E32D153D9D}" type="pres">
      <dgm:prSet presAssocID="{5D079CE7-16E6-034F-99F5-3BA490E326B1}" presName="wedge2" presStyleLbl="node1" presStyleIdx="1" presStyleCnt="3"/>
      <dgm:spPr/>
    </dgm:pt>
    <dgm:pt modelId="{CF3A5B1E-B121-5146-A96C-4C8904DF404E}" type="pres">
      <dgm:prSet presAssocID="{5D079CE7-16E6-034F-99F5-3BA490E326B1}" presName="wedge2Tx" presStyleLbl="node1" presStyleIdx="1" presStyleCnt="3">
        <dgm:presLayoutVars>
          <dgm:chMax val="0"/>
          <dgm:chPref val="0"/>
          <dgm:bulletEnabled val="1"/>
        </dgm:presLayoutVars>
      </dgm:prSet>
      <dgm:spPr/>
    </dgm:pt>
    <dgm:pt modelId="{DB3E713C-5D2F-BA4F-A01C-1C230AC4E998}" type="pres">
      <dgm:prSet presAssocID="{5D079CE7-16E6-034F-99F5-3BA490E326B1}" presName="wedge3" presStyleLbl="node1" presStyleIdx="2" presStyleCnt="3"/>
      <dgm:spPr/>
    </dgm:pt>
    <dgm:pt modelId="{52E7D205-C601-B548-B539-E8E946E429D8}" type="pres">
      <dgm:prSet presAssocID="{5D079CE7-16E6-034F-99F5-3BA490E326B1}" presName="wedge3Tx" presStyleLbl="node1" presStyleIdx="2" presStyleCnt="3">
        <dgm:presLayoutVars>
          <dgm:chMax val="0"/>
          <dgm:chPref val="0"/>
          <dgm:bulletEnabled val="1"/>
        </dgm:presLayoutVars>
      </dgm:prSet>
      <dgm:spPr/>
    </dgm:pt>
  </dgm:ptLst>
  <dgm:cxnLst>
    <dgm:cxn modelId="{1D9AFF14-DBBF-974E-88BB-51D3401BB8A8}" srcId="{5D079CE7-16E6-034F-99F5-3BA490E326B1}" destId="{C613BF03-F977-2F4F-A760-AFC8D733F736}" srcOrd="2" destOrd="0" parTransId="{E87DB409-189C-9741-9826-7DB0C0EE106E}" sibTransId="{1736C681-EC1A-D243-9F80-F0A3ABB03709}"/>
    <dgm:cxn modelId="{C5D5E528-F0F1-904D-8E59-5BADF4CAF8EE}" type="presOf" srcId="{C613BF03-F977-2F4F-A760-AFC8D733F736}" destId="{52E7D205-C601-B548-B539-E8E946E429D8}" srcOrd="1" destOrd="0" presId="urn:microsoft.com/office/officeart/2005/8/layout/chart3"/>
    <dgm:cxn modelId="{969B6929-87BD-A041-B50C-F7CE60D8689F}" srcId="{5D079CE7-16E6-034F-99F5-3BA490E326B1}" destId="{25E9CC9E-D029-B544-A856-1F89D88BF301}" srcOrd="0" destOrd="0" parTransId="{FC78C980-CC63-F743-B4D3-A70F7A65F0B6}" sibTransId="{78BC3165-2594-3542-8B29-80F6DDFE436D}"/>
    <dgm:cxn modelId="{1B7A7941-B96B-E64E-A486-E02829561424}" type="presOf" srcId="{C613BF03-F977-2F4F-A760-AFC8D733F736}" destId="{DB3E713C-5D2F-BA4F-A01C-1C230AC4E998}" srcOrd="0" destOrd="0" presId="urn:microsoft.com/office/officeart/2005/8/layout/chart3"/>
    <dgm:cxn modelId="{1F854488-B78B-FB4D-BF59-1F693007421F}" type="presOf" srcId="{25E9CC9E-D029-B544-A856-1F89D88BF301}" destId="{A6561189-97BA-D64B-BBC0-25686C4693DA}" srcOrd="1" destOrd="0" presId="urn:microsoft.com/office/officeart/2005/8/layout/chart3"/>
    <dgm:cxn modelId="{29BA89A2-9A17-0644-82FA-A6D43E5BE5F1}" type="presOf" srcId="{BB4D58E7-1496-B545-A368-663EBE3D2C4A}" destId="{CF3A5B1E-B121-5146-A96C-4C8904DF404E}" srcOrd="1" destOrd="0" presId="urn:microsoft.com/office/officeart/2005/8/layout/chart3"/>
    <dgm:cxn modelId="{FD037AB6-B638-B345-ACA4-370733A1E827}" type="presOf" srcId="{25E9CC9E-D029-B544-A856-1F89D88BF301}" destId="{C6C0398E-5DF1-F24E-9796-ADAD05B8C726}" srcOrd="0" destOrd="0" presId="urn:microsoft.com/office/officeart/2005/8/layout/chart3"/>
    <dgm:cxn modelId="{CFFFDCEB-DE72-5543-8D4A-E04D6CCAE398}" type="presOf" srcId="{5D079CE7-16E6-034F-99F5-3BA490E326B1}" destId="{788A266D-CB5A-C849-AEA7-048D1CE7E056}" srcOrd="0" destOrd="0" presId="urn:microsoft.com/office/officeart/2005/8/layout/chart3"/>
    <dgm:cxn modelId="{BF6220F2-CAAA-EE40-A664-2EDC173E4D12}" type="presOf" srcId="{BB4D58E7-1496-B545-A368-663EBE3D2C4A}" destId="{71C7C1E5-AC56-8D4C-B0F8-41E32D153D9D}" srcOrd="0" destOrd="0" presId="urn:microsoft.com/office/officeart/2005/8/layout/chart3"/>
    <dgm:cxn modelId="{008FADFF-3B1A-D647-B4C3-2A29387D9058}" srcId="{5D079CE7-16E6-034F-99F5-3BA490E326B1}" destId="{BB4D58E7-1496-B545-A368-663EBE3D2C4A}" srcOrd="1" destOrd="0" parTransId="{02C64378-8B9A-F541-8E01-EE0339C15C90}" sibTransId="{AE6C5CBD-1C44-0F4A-B157-1E8206EE160B}"/>
    <dgm:cxn modelId="{2044A7BC-158C-CC4C-9059-6C788D9E8640}" type="presParOf" srcId="{788A266D-CB5A-C849-AEA7-048D1CE7E056}" destId="{C6C0398E-5DF1-F24E-9796-ADAD05B8C726}" srcOrd="0" destOrd="0" presId="urn:microsoft.com/office/officeart/2005/8/layout/chart3"/>
    <dgm:cxn modelId="{70F5908A-2223-3C49-9628-EE95C8041EDB}" type="presParOf" srcId="{788A266D-CB5A-C849-AEA7-048D1CE7E056}" destId="{A6561189-97BA-D64B-BBC0-25686C4693DA}" srcOrd="1" destOrd="0" presId="urn:microsoft.com/office/officeart/2005/8/layout/chart3"/>
    <dgm:cxn modelId="{EEA851E0-14F0-1541-8944-7F29370764D2}" type="presParOf" srcId="{788A266D-CB5A-C849-AEA7-048D1CE7E056}" destId="{71C7C1E5-AC56-8D4C-B0F8-41E32D153D9D}" srcOrd="2" destOrd="0" presId="urn:microsoft.com/office/officeart/2005/8/layout/chart3"/>
    <dgm:cxn modelId="{3B246168-C015-D04E-9619-FCB3FCC1301E}" type="presParOf" srcId="{788A266D-CB5A-C849-AEA7-048D1CE7E056}" destId="{CF3A5B1E-B121-5146-A96C-4C8904DF404E}" srcOrd="3" destOrd="0" presId="urn:microsoft.com/office/officeart/2005/8/layout/chart3"/>
    <dgm:cxn modelId="{14BE57F0-399E-BB4A-BA10-ADD0EF51DB32}" type="presParOf" srcId="{788A266D-CB5A-C849-AEA7-048D1CE7E056}" destId="{DB3E713C-5D2F-BA4F-A01C-1C230AC4E998}" srcOrd="4" destOrd="0" presId="urn:microsoft.com/office/officeart/2005/8/layout/chart3"/>
    <dgm:cxn modelId="{AE011557-447A-774A-9DFA-051F2C0A5131}" type="presParOf" srcId="{788A266D-CB5A-C849-AEA7-048D1CE7E056}" destId="{52E7D205-C601-B548-B539-E8E946E429D8}"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B77E1EA-87F7-BF48-B76A-6165B2DE4E2D}"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DCD145F8-83B5-2E42-A9F8-E854520EAC63}">
      <dgm:prSet phldrT="[Text]" custT="1"/>
      <dgm:spPr/>
      <dgm:t>
        <a:bodyPr/>
        <a:lstStyle/>
        <a:p>
          <a:r>
            <a:rPr lang="en-NZ" sz="2200" dirty="0"/>
            <a:t>Different approaches and design elements have been tried:</a:t>
          </a:r>
          <a:endParaRPr lang="en-US" sz="2200" dirty="0"/>
        </a:p>
      </dgm:t>
    </dgm:pt>
    <dgm:pt modelId="{740764E2-5B3C-9D40-BA44-038C3CF19D35}" type="parTrans" cxnId="{0914CDE4-D52B-4C44-999A-7C4E4113B9DC}">
      <dgm:prSet/>
      <dgm:spPr/>
      <dgm:t>
        <a:bodyPr/>
        <a:lstStyle/>
        <a:p>
          <a:endParaRPr lang="en-US"/>
        </a:p>
      </dgm:t>
    </dgm:pt>
    <dgm:pt modelId="{4517C349-6294-7B48-8278-ED5FD9B8FC61}" type="sibTrans" cxnId="{0914CDE4-D52B-4C44-999A-7C4E4113B9DC}">
      <dgm:prSet/>
      <dgm:spPr/>
      <dgm:t>
        <a:bodyPr/>
        <a:lstStyle/>
        <a:p>
          <a:endParaRPr lang="en-US"/>
        </a:p>
      </dgm:t>
    </dgm:pt>
    <dgm:pt modelId="{4C876D49-8477-2C4A-BB4A-12851A6EE2FE}">
      <dgm:prSet custT="1"/>
      <dgm:spPr/>
      <dgm:t>
        <a:bodyPr/>
        <a:lstStyle/>
        <a:p>
          <a:r>
            <a:rPr lang="en-NZ" sz="1800" dirty="0"/>
            <a:t>Microkernel architecture</a:t>
          </a:r>
        </a:p>
      </dgm:t>
    </dgm:pt>
    <dgm:pt modelId="{4A895147-C49F-4045-B3A0-0F0E96D01822}" type="parTrans" cxnId="{3C2A5F09-1A3D-5141-9A11-539E2D43DD4F}">
      <dgm:prSet/>
      <dgm:spPr/>
      <dgm:t>
        <a:bodyPr/>
        <a:lstStyle/>
        <a:p>
          <a:endParaRPr lang="en-US"/>
        </a:p>
      </dgm:t>
    </dgm:pt>
    <dgm:pt modelId="{2AFE65BC-047D-4747-BA3A-620FE859BAB7}" type="sibTrans" cxnId="{3C2A5F09-1A3D-5141-9A11-539E2D43DD4F}">
      <dgm:prSet/>
      <dgm:spPr/>
      <dgm:t>
        <a:bodyPr/>
        <a:lstStyle/>
        <a:p>
          <a:endParaRPr lang="en-US"/>
        </a:p>
      </dgm:t>
    </dgm:pt>
    <dgm:pt modelId="{22F80CB3-9173-2548-B161-4E16CD387926}">
      <dgm:prSet custT="1"/>
      <dgm:spPr/>
      <dgm:t>
        <a:bodyPr/>
        <a:lstStyle/>
        <a:p>
          <a:r>
            <a:rPr lang="en-NZ" sz="1800" dirty="0"/>
            <a:t>Multithreading</a:t>
          </a:r>
        </a:p>
      </dgm:t>
    </dgm:pt>
    <dgm:pt modelId="{CC55D367-E5DD-1C41-88C0-715C4D5F5776}" type="parTrans" cxnId="{45A8A8C0-9AF3-E542-B6EB-F3CB52F3953A}">
      <dgm:prSet/>
      <dgm:spPr/>
      <dgm:t>
        <a:bodyPr/>
        <a:lstStyle/>
        <a:p>
          <a:endParaRPr lang="en-US"/>
        </a:p>
      </dgm:t>
    </dgm:pt>
    <dgm:pt modelId="{BFCEF71D-0588-244D-ABFC-AA372BCD87E0}" type="sibTrans" cxnId="{45A8A8C0-9AF3-E542-B6EB-F3CB52F3953A}">
      <dgm:prSet/>
      <dgm:spPr/>
      <dgm:t>
        <a:bodyPr/>
        <a:lstStyle/>
        <a:p>
          <a:endParaRPr lang="en-US"/>
        </a:p>
      </dgm:t>
    </dgm:pt>
    <dgm:pt modelId="{C0ED2A2F-69EF-FD4D-8999-D9EBBBB68B3B}">
      <dgm:prSet custT="1"/>
      <dgm:spPr/>
      <dgm:t>
        <a:bodyPr/>
        <a:lstStyle/>
        <a:p>
          <a:r>
            <a:rPr lang="en-NZ" sz="1800" dirty="0"/>
            <a:t>Symmetric multiprocessing</a:t>
          </a:r>
        </a:p>
      </dgm:t>
    </dgm:pt>
    <dgm:pt modelId="{6D14272C-A272-124C-B272-0B93C3FBE164}" type="parTrans" cxnId="{A15C3EEC-00F4-DA4B-96C7-D8DBDA6F1DAF}">
      <dgm:prSet/>
      <dgm:spPr/>
      <dgm:t>
        <a:bodyPr/>
        <a:lstStyle/>
        <a:p>
          <a:endParaRPr lang="en-US"/>
        </a:p>
      </dgm:t>
    </dgm:pt>
    <dgm:pt modelId="{B9488A49-8E20-634B-BB37-1BE399AA9313}" type="sibTrans" cxnId="{A15C3EEC-00F4-DA4B-96C7-D8DBDA6F1DAF}">
      <dgm:prSet/>
      <dgm:spPr/>
      <dgm:t>
        <a:bodyPr/>
        <a:lstStyle/>
        <a:p>
          <a:endParaRPr lang="en-US"/>
        </a:p>
      </dgm:t>
    </dgm:pt>
    <dgm:pt modelId="{CA2FCDA9-35D5-ED47-ADC6-F0992EA0D9FC}">
      <dgm:prSet custT="1"/>
      <dgm:spPr/>
      <dgm:t>
        <a:bodyPr/>
        <a:lstStyle/>
        <a:p>
          <a:r>
            <a:rPr lang="en-NZ" sz="1800" dirty="0"/>
            <a:t>Distributed operating systems</a:t>
          </a:r>
        </a:p>
      </dgm:t>
    </dgm:pt>
    <dgm:pt modelId="{062AB766-5965-A040-AF71-E9F77315A035}" type="parTrans" cxnId="{C5424E64-20F9-FB47-9D8F-04C1243230E1}">
      <dgm:prSet/>
      <dgm:spPr/>
      <dgm:t>
        <a:bodyPr/>
        <a:lstStyle/>
        <a:p>
          <a:endParaRPr lang="en-US"/>
        </a:p>
      </dgm:t>
    </dgm:pt>
    <dgm:pt modelId="{42EE109C-99A4-BB43-8E32-627383E4AAF6}" type="sibTrans" cxnId="{C5424E64-20F9-FB47-9D8F-04C1243230E1}">
      <dgm:prSet/>
      <dgm:spPr/>
      <dgm:t>
        <a:bodyPr/>
        <a:lstStyle/>
        <a:p>
          <a:endParaRPr lang="en-US"/>
        </a:p>
      </dgm:t>
    </dgm:pt>
    <dgm:pt modelId="{47690C75-3716-A241-A311-4612C26AC664}">
      <dgm:prSet custT="1"/>
      <dgm:spPr/>
      <dgm:t>
        <a:bodyPr/>
        <a:lstStyle/>
        <a:p>
          <a:r>
            <a:rPr lang="en-NZ" sz="1800" dirty="0"/>
            <a:t>Object-oriented design</a:t>
          </a:r>
        </a:p>
      </dgm:t>
    </dgm:pt>
    <dgm:pt modelId="{D23161CC-D3C3-CD47-B1A1-A1A172F98306}" type="parTrans" cxnId="{42495778-F9FB-CB46-A12C-00EA0B21E491}">
      <dgm:prSet/>
      <dgm:spPr/>
      <dgm:t>
        <a:bodyPr/>
        <a:lstStyle/>
        <a:p>
          <a:endParaRPr lang="en-US"/>
        </a:p>
      </dgm:t>
    </dgm:pt>
    <dgm:pt modelId="{C5E525BB-5371-6A4F-A564-91D787A81443}" type="sibTrans" cxnId="{42495778-F9FB-CB46-A12C-00EA0B21E491}">
      <dgm:prSet/>
      <dgm:spPr/>
      <dgm:t>
        <a:bodyPr/>
        <a:lstStyle/>
        <a:p>
          <a:endParaRPr lang="en-US"/>
        </a:p>
      </dgm:t>
    </dgm:pt>
    <dgm:pt modelId="{31962772-51CB-6A40-B816-9D224BEAEA79}" type="pres">
      <dgm:prSet presAssocID="{EB77E1EA-87F7-BF48-B76A-6165B2DE4E2D}" presName="linear" presStyleCnt="0">
        <dgm:presLayoutVars>
          <dgm:dir/>
          <dgm:animLvl val="lvl"/>
          <dgm:resizeHandles val="exact"/>
        </dgm:presLayoutVars>
      </dgm:prSet>
      <dgm:spPr/>
    </dgm:pt>
    <dgm:pt modelId="{1EFAECEF-C095-964B-B308-F82287B1DBD9}" type="pres">
      <dgm:prSet presAssocID="{DCD145F8-83B5-2E42-A9F8-E854520EAC63}" presName="parentLin" presStyleCnt="0"/>
      <dgm:spPr/>
    </dgm:pt>
    <dgm:pt modelId="{674079A8-1F41-B548-897C-6270953BC33C}" type="pres">
      <dgm:prSet presAssocID="{DCD145F8-83B5-2E42-A9F8-E854520EAC63}" presName="parentLeftMargin" presStyleLbl="node1" presStyleIdx="0" presStyleCnt="1"/>
      <dgm:spPr/>
    </dgm:pt>
    <dgm:pt modelId="{83794904-62F1-3248-BF0D-6CBE7893EADB}" type="pres">
      <dgm:prSet presAssocID="{DCD145F8-83B5-2E42-A9F8-E854520EAC63}" presName="parentText" presStyleLbl="node1" presStyleIdx="0" presStyleCnt="1" custScaleX="714460" custScaleY="49862" custLinFactNeighborX="1136" custLinFactNeighborY="-69">
        <dgm:presLayoutVars>
          <dgm:chMax val="0"/>
          <dgm:bulletEnabled val="1"/>
        </dgm:presLayoutVars>
      </dgm:prSet>
      <dgm:spPr/>
    </dgm:pt>
    <dgm:pt modelId="{406F8105-6D84-A843-A576-74A971264734}" type="pres">
      <dgm:prSet presAssocID="{DCD145F8-83B5-2E42-A9F8-E854520EAC63}" presName="negativeSpace" presStyleCnt="0"/>
      <dgm:spPr/>
    </dgm:pt>
    <dgm:pt modelId="{6DABB729-FAEA-4D42-9064-64C0C1BA4D27}" type="pres">
      <dgm:prSet presAssocID="{DCD145F8-83B5-2E42-A9F8-E854520EAC63}" presName="childText" presStyleLbl="conFgAcc1" presStyleIdx="0" presStyleCnt="1">
        <dgm:presLayoutVars>
          <dgm:bulletEnabled val="1"/>
        </dgm:presLayoutVars>
      </dgm:prSet>
      <dgm:spPr/>
    </dgm:pt>
  </dgm:ptLst>
  <dgm:cxnLst>
    <dgm:cxn modelId="{3C2A5F09-1A3D-5141-9A11-539E2D43DD4F}" srcId="{DCD145F8-83B5-2E42-A9F8-E854520EAC63}" destId="{4C876D49-8477-2C4A-BB4A-12851A6EE2FE}" srcOrd="0" destOrd="0" parTransId="{4A895147-C49F-4045-B3A0-0F0E96D01822}" sibTransId="{2AFE65BC-047D-4747-BA3A-620FE859BAB7}"/>
    <dgm:cxn modelId="{A3E4DC30-0924-B94D-8F89-40E05F3E662F}" type="presOf" srcId="{22F80CB3-9173-2548-B161-4E16CD387926}" destId="{6DABB729-FAEA-4D42-9064-64C0C1BA4D27}" srcOrd="0" destOrd="1" presId="urn:microsoft.com/office/officeart/2005/8/layout/list1"/>
    <dgm:cxn modelId="{A9DC873E-5D79-9D4C-B971-C1EE4E0DD92C}" type="presOf" srcId="{EB77E1EA-87F7-BF48-B76A-6165B2DE4E2D}" destId="{31962772-51CB-6A40-B816-9D224BEAEA79}" srcOrd="0" destOrd="0" presId="urn:microsoft.com/office/officeart/2005/8/layout/list1"/>
    <dgm:cxn modelId="{C5424E64-20F9-FB47-9D8F-04C1243230E1}" srcId="{DCD145F8-83B5-2E42-A9F8-E854520EAC63}" destId="{CA2FCDA9-35D5-ED47-ADC6-F0992EA0D9FC}" srcOrd="3" destOrd="0" parTransId="{062AB766-5965-A040-AF71-E9F77315A035}" sibTransId="{42EE109C-99A4-BB43-8E32-627383E4AAF6}"/>
    <dgm:cxn modelId="{5D15536F-5902-2F44-872B-1F5CB99E0BFC}" type="presOf" srcId="{DCD145F8-83B5-2E42-A9F8-E854520EAC63}" destId="{83794904-62F1-3248-BF0D-6CBE7893EADB}" srcOrd="1" destOrd="0" presId="urn:microsoft.com/office/officeart/2005/8/layout/list1"/>
    <dgm:cxn modelId="{42495778-F9FB-CB46-A12C-00EA0B21E491}" srcId="{DCD145F8-83B5-2E42-A9F8-E854520EAC63}" destId="{47690C75-3716-A241-A311-4612C26AC664}" srcOrd="4" destOrd="0" parTransId="{D23161CC-D3C3-CD47-B1A1-A1A172F98306}" sibTransId="{C5E525BB-5371-6A4F-A564-91D787A81443}"/>
    <dgm:cxn modelId="{D632C696-4A56-1D47-90EC-2FFCE52D97E8}" type="presOf" srcId="{47690C75-3716-A241-A311-4612C26AC664}" destId="{6DABB729-FAEA-4D42-9064-64C0C1BA4D27}" srcOrd="0" destOrd="4" presId="urn:microsoft.com/office/officeart/2005/8/layout/list1"/>
    <dgm:cxn modelId="{EDC4EE99-5D73-6D4B-9849-28513D184F65}" type="presOf" srcId="{C0ED2A2F-69EF-FD4D-8999-D9EBBBB68B3B}" destId="{6DABB729-FAEA-4D42-9064-64C0C1BA4D27}" srcOrd="0" destOrd="2" presId="urn:microsoft.com/office/officeart/2005/8/layout/list1"/>
    <dgm:cxn modelId="{12BF4DAF-E24E-3D41-B200-057F7C93E059}" type="presOf" srcId="{CA2FCDA9-35D5-ED47-ADC6-F0992EA0D9FC}" destId="{6DABB729-FAEA-4D42-9064-64C0C1BA4D27}" srcOrd="0" destOrd="3" presId="urn:microsoft.com/office/officeart/2005/8/layout/list1"/>
    <dgm:cxn modelId="{45A8A8C0-9AF3-E542-B6EB-F3CB52F3953A}" srcId="{DCD145F8-83B5-2E42-A9F8-E854520EAC63}" destId="{22F80CB3-9173-2548-B161-4E16CD387926}" srcOrd="1" destOrd="0" parTransId="{CC55D367-E5DD-1C41-88C0-715C4D5F5776}" sibTransId="{BFCEF71D-0588-244D-ABFC-AA372BCD87E0}"/>
    <dgm:cxn modelId="{0914CDE4-D52B-4C44-999A-7C4E4113B9DC}" srcId="{EB77E1EA-87F7-BF48-B76A-6165B2DE4E2D}" destId="{DCD145F8-83B5-2E42-A9F8-E854520EAC63}" srcOrd="0" destOrd="0" parTransId="{740764E2-5B3C-9D40-BA44-038C3CF19D35}" sibTransId="{4517C349-6294-7B48-8278-ED5FD9B8FC61}"/>
    <dgm:cxn modelId="{A15C3EEC-00F4-DA4B-96C7-D8DBDA6F1DAF}" srcId="{DCD145F8-83B5-2E42-A9F8-E854520EAC63}" destId="{C0ED2A2F-69EF-FD4D-8999-D9EBBBB68B3B}" srcOrd="2" destOrd="0" parTransId="{6D14272C-A272-124C-B272-0B93C3FBE164}" sibTransId="{B9488A49-8E20-634B-BB37-1BE399AA9313}"/>
    <dgm:cxn modelId="{2DC3D7FC-E2E2-D54A-91BA-6B559E516F83}" type="presOf" srcId="{4C876D49-8477-2C4A-BB4A-12851A6EE2FE}" destId="{6DABB729-FAEA-4D42-9064-64C0C1BA4D27}" srcOrd="0" destOrd="0" presId="urn:microsoft.com/office/officeart/2005/8/layout/list1"/>
    <dgm:cxn modelId="{C99F7CFF-C908-1D4C-AD14-3B490F8B1C15}" type="presOf" srcId="{DCD145F8-83B5-2E42-A9F8-E854520EAC63}" destId="{674079A8-1F41-B548-897C-6270953BC33C}" srcOrd="0" destOrd="0" presId="urn:microsoft.com/office/officeart/2005/8/layout/list1"/>
    <dgm:cxn modelId="{F3AC6D7E-F906-F84E-8835-5F8D20A37793}" type="presParOf" srcId="{31962772-51CB-6A40-B816-9D224BEAEA79}" destId="{1EFAECEF-C095-964B-B308-F82287B1DBD9}" srcOrd="0" destOrd="0" presId="urn:microsoft.com/office/officeart/2005/8/layout/list1"/>
    <dgm:cxn modelId="{BE114CB0-ADCE-534B-B725-0D77722E91BD}" type="presParOf" srcId="{1EFAECEF-C095-964B-B308-F82287B1DBD9}" destId="{674079A8-1F41-B548-897C-6270953BC33C}" srcOrd="0" destOrd="0" presId="urn:microsoft.com/office/officeart/2005/8/layout/list1"/>
    <dgm:cxn modelId="{9657D2CC-5D82-7144-B917-F31713D71133}" type="presParOf" srcId="{1EFAECEF-C095-964B-B308-F82287B1DBD9}" destId="{83794904-62F1-3248-BF0D-6CBE7893EADB}" srcOrd="1" destOrd="0" presId="urn:microsoft.com/office/officeart/2005/8/layout/list1"/>
    <dgm:cxn modelId="{BF03E4DA-796B-9A46-826F-508884222740}" type="presParOf" srcId="{31962772-51CB-6A40-B816-9D224BEAEA79}" destId="{406F8105-6D84-A843-A576-74A971264734}" srcOrd="1" destOrd="0" presId="urn:microsoft.com/office/officeart/2005/8/layout/list1"/>
    <dgm:cxn modelId="{61FD82B3-6BAA-144E-A839-5490A1B72CC7}" type="presParOf" srcId="{31962772-51CB-6A40-B816-9D224BEAEA79}" destId="{6DABB729-FAEA-4D42-9064-64C0C1BA4D2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C2DE963-3067-B94E-956B-0C8C8CF41C90}"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362CC42F-7764-F644-8C01-BFBACD099A88}">
      <dgm:prSet phldrT="[Text]" custT="1"/>
      <dgm:spPr>
        <a:solidFill>
          <a:schemeClr val="bg1"/>
        </a:solidFill>
        <a:ln>
          <a:solidFill>
            <a:schemeClr val="accent6">
              <a:alpha val="90000"/>
            </a:schemeClr>
          </a:solidFill>
        </a:ln>
      </dgm:spPr>
      <dgm:t>
        <a:bodyPr/>
        <a:lstStyle/>
        <a:p>
          <a:r>
            <a:rPr lang="en-US" sz="1800" dirty="0"/>
            <a:t>Address space management</a:t>
          </a:r>
        </a:p>
      </dgm:t>
    </dgm:pt>
    <dgm:pt modelId="{F9CF7677-59EC-CF48-96F3-8A6BE1D984B7}" type="parTrans" cxnId="{43DF288B-9A0E-6240-B5D6-E5C03AD48AA8}">
      <dgm:prSet/>
      <dgm:spPr/>
      <dgm:t>
        <a:bodyPr/>
        <a:lstStyle/>
        <a:p>
          <a:endParaRPr lang="en-US"/>
        </a:p>
      </dgm:t>
    </dgm:pt>
    <dgm:pt modelId="{C9145C9C-3E41-394E-801D-48917F873A9F}" type="sibTrans" cxnId="{43DF288B-9A0E-6240-B5D6-E5C03AD48AA8}">
      <dgm:prSet/>
      <dgm:spPr/>
      <dgm:t>
        <a:bodyPr/>
        <a:lstStyle/>
        <a:p>
          <a:endParaRPr lang="en-US"/>
        </a:p>
      </dgm:t>
    </dgm:pt>
    <dgm:pt modelId="{9D4C506F-618F-3A4E-97CF-426D8D09AC24}">
      <dgm:prSet custT="1"/>
      <dgm:spPr>
        <a:solidFill>
          <a:schemeClr val="bg1"/>
        </a:solidFill>
        <a:ln>
          <a:solidFill>
            <a:schemeClr val="accent6">
              <a:alpha val="90000"/>
            </a:schemeClr>
          </a:solidFill>
        </a:ln>
      </dgm:spPr>
      <dgm:t>
        <a:bodyPr/>
        <a:lstStyle/>
        <a:p>
          <a:r>
            <a:rPr lang="en-US" sz="1800" dirty="0"/>
            <a:t>Interprocess communication (IPC)</a:t>
          </a:r>
        </a:p>
      </dgm:t>
    </dgm:pt>
    <dgm:pt modelId="{72FBBC00-958B-EA4A-9C1C-A4F4F5F65295}" type="parTrans" cxnId="{43243DCE-9440-9648-9233-E0496E070E70}">
      <dgm:prSet/>
      <dgm:spPr/>
      <dgm:t>
        <a:bodyPr/>
        <a:lstStyle/>
        <a:p>
          <a:endParaRPr lang="en-US"/>
        </a:p>
      </dgm:t>
    </dgm:pt>
    <dgm:pt modelId="{0B777CBA-95B5-4544-BA58-C63CBAA981BB}" type="sibTrans" cxnId="{43243DCE-9440-9648-9233-E0496E070E70}">
      <dgm:prSet/>
      <dgm:spPr/>
      <dgm:t>
        <a:bodyPr/>
        <a:lstStyle/>
        <a:p>
          <a:endParaRPr lang="en-US"/>
        </a:p>
      </dgm:t>
    </dgm:pt>
    <dgm:pt modelId="{508EE5EC-40ED-E145-9EF6-0434DD3EDAFF}">
      <dgm:prSet custT="1"/>
      <dgm:spPr>
        <a:solidFill>
          <a:schemeClr val="bg1"/>
        </a:solidFill>
        <a:ln>
          <a:solidFill>
            <a:schemeClr val="accent6">
              <a:alpha val="90000"/>
            </a:schemeClr>
          </a:solidFill>
        </a:ln>
      </dgm:spPr>
      <dgm:t>
        <a:bodyPr/>
        <a:lstStyle/>
        <a:p>
          <a:r>
            <a:rPr lang="en-US" sz="1800" dirty="0"/>
            <a:t>Basic scheduling</a:t>
          </a:r>
        </a:p>
      </dgm:t>
    </dgm:pt>
    <dgm:pt modelId="{094DBDBD-7912-594A-8ED0-93ECB756BB26}" type="parTrans" cxnId="{42856B09-5D76-A545-856B-DE1AFF0CCB89}">
      <dgm:prSet/>
      <dgm:spPr/>
      <dgm:t>
        <a:bodyPr/>
        <a:lstStyle/>
        <a:p>
          <a:endParaRPr lang="en-US"/>
        </a:p>
      </dgm:t>
    </dgm:pt>
    <dgm:pt modelId="{D39A62B2-182E-DD4D-9910-3DAA29162281}" type="sibTrans" cxnId="{42856B09-5D76-A545-856B-DE1AFF0CCB89}">
      <dgm:prSet/>
      <dgm:spPr/>
      <dgm:t>
        <a:bodyPr/>
        <a:lstStyle/>
        <a:p>
          <a:endParaRPr lang="en-US"/>
        </a:p>
      </dgm:t>
    </dgm:pt>
    <dgm:pt modelId="{5144ED24-3012-F34B-8D7E-B9FD668B09F0}" type="pres">
      <dgm:prSet presAssocID="{2C2DE963-3067-B94E-956B-0C8C8CF41C90}" presName="Name0" presStyleCnt="0">
        <dgm:presLayoutVars>
          <dgm:dir/>
          <dgm:resizeHandles val="exact"/>
        </dgm:presLayoutVars>
      </dgm:prSet>
      <dgm:spPr/>
    </dgm:pt>
    <dgm:pt modelId="{458BA974-D1D0-7C45-8BAD-1585AF825221}" type="pres">
      <dgm:prSet presAssocID="{362CC42F-7764-F644-8C01-BFBACD099A88}" presName="Name5" presStyleLbl="vennNode1" presStyleIdx="0" presStyleCnt="3" custScaleX="135924">
        <dgm:presLayoutVars>
          <dgm:bulletEnabled val="1"/>
        </dgm:presLayoutVars>
      </dgm:prSet>
      <dgm:spPr/>
    </dgm:pt>
    <dgm:pt modelId="{0AD5A3F3-2527-D74C-BF11-80E10A5069E2}" type="pres">
      <dgm:prSet presAssocID="{C9145C9C-3E41-394E-801D-48917F873A9F}" presName="space" presStyleCnt="0"/>
      <dgm:spPr/>
    </dgm:pt>
    <dgm:pt modelId="{0C1E7BE6-80C6-3C42-B6EA-D548FFF8D7E8}" type="pres">
      <dgm:prSet presAssocID="{9D4C506F-618F-3A4E-97CF-426D8D09AC24}" presName="Name5" presStyleLbl="vennNode1" presStyleIdx="1" presStyleCnt="3" custScaleX="175004">
        <dgm:presLayoutVars>
          <dgm:bulletEnabled val="1"/>
        </dgm:presLayoutVars>
      </dgm:prSet>
      <dgm:spPr/>
    </dgm:pt>
    <dgm:pt modelId="{A020397B-F51F-E140-811B-4D1B2347ECAF}" type="pres">
      <dgm:prSet presAssocID="{0B777CBA-95B5-4544-BA58-C63CBAA981BB}" presName="space" presStyleCnt="0"/>
      <dgm:spPr/>
    </dgm:pt>
    <dgm:pt modelId="{3D639D55-9910-DA41-B3AE-143CA9255248}" type="pres">
      <dgm:prSet presAssocID="{508EE5EC-40ED-E145-9EF6-0434DD3EDAFF}" presName="Name5" presStyleLbl="vennNode1" presStyleIdx="2" presStyleCnt="3" custScaleX="135924">
        <dgm:presLayoutVars>
          <dgm:bulletEnabled val="1"/>
        </dgm:presLayoutVars>
      </dgm:prSet>
      <dgm:spPr/>
    </dgm:pt>
  </dgm:ptLst>
  <dgm:cxnLst>
    <dgm:cxn modelId="{42856B09-5D76-A545-856B-DE1AFF0CCB89}" srcId="{2C2DE963-3067-B94E-956B-0C8C8CF41C90}" destId="{508EE5EC-40ED-E145-9EF6-0434DD3EDAFF}" srcOrd="2" destOrd="0" parTransId="{094DBDBD-7912-594A-8ED0-93ECB756BB26}" sibTransId="{D39A62B2-182E-DD4D-9910-3DAA29162281}"/>
    <dgm:cxn modelId="{11798F6A-37ED-5F41-96D5-31B5ABEF2B6E}" type="presOf" srcId="{2C2DE963-3067-B94E-956B-0C8C8CF41C90}" destId="{5144ED24-3012-F34B-8D7E-B9FD668B09F0}" srcOrd="0" destOrd="0" presId="urn:microsoft.com/office/officeart/2005/8/layout/venn3"/>
    <dgm:cxn modelId="{2FDCB66D-9E1B-3A43-A8ED-04B95B086A02}" type="presOf" srcId="{508EE5EC-40ED-E145-9EF6-0434DD3EDAFF}" destId="{3D639D55-9910-DA41-B3AE-143CA9255248}" srcOrd="0" destOrd="0" presId="urn:microsoft.com/office/officeart/2005/8/layout/venn3"/>
    <dgm:cxn modelId="{43DF288B-9A0E-6240-B5D6-E5C03AD48AA8}" srcId="{2C2DE963-3067-B94E-956B-0C8C8CF41C90}" destId="{362CC42F-7764-F644-8C01-BFBACD099A88}" srcOrd="0" destOrd="0" parTransId="{F9CF7677-59EC-CF48-96F3-8A6BE1D984B7}" sibTransId="{C9145C9C-3E41-394E-801D-48917F873A9F}"/>
    <dgm:cxn modelId="{796BA697-B6B5-4A4D-A5B3-9E56FA87A1B6}" type="presOf" srcId="{362CC42F-7764-F644-8C01-BFBACD099A88}" destId="{458BA974-D1D0-7C45-8BAD-1585AF825221}" srcOrd="0" destOrd="0" presId="urn:microsoft.com/office/officeart/2005/8/layout/venn3"/>
    <dgm:cxn modelId="{43243DCE-9440-9648-9233-E0496E070E70}" srcId="{2C2DE963-3067-B94E-956B-0C8C8CF41C90}" destId="{9D4C506F-618F-3A4E-97CF-426D8D09AC24}" srcOrd="1" destOrd="0" parTransId="{72FBBC00-958B-EA4A-9C1C-A4F4F5F65295}" sibTransId="{0B777CBA-95B5-4544-BA58-C63CBAA981BB}"/>
    <dgm:cxn modelId="{413208DC-7380-2246-A617-51F91F4522FF}" type="presOf" srcId="{9D4C506F-618F-3A4E-97CF-426D8D09AC24}" destId="{0C1E7BE6-80C6-3C42-B6EA-D548FFF8D7E8}" srcOrd="0" destOrd="0" presId="urn:microsoft.com/office/officeart/2005/8/layout/venn3"/>
    <dgm:cxn modelId="{67598948-2BB5-3D44-8251-258F52C59A51}" type="presParOf" srcId="{5144ED24-3012-F34B-8D7E-B9FD668B09F0}" destId="{458BA974-D1D0-7C45-8BAD-1585AF825221}" srcOrd="0" destOrd="0" presId="urn:microsoft.com/office/officeart/2005/8/layout/venn3"/>
    <dgm:cxn modelId="{E788365A-023D-3547-8F43-8D2B9511ED75}" type="presParOf" srcId="{5144ED24-3012-F34B-8D7E-B9FD668B09F0}" destId="{0AD5A3F3-2527-D74C-BF11-80E10A5069E2}" srcOrd="1" destOrd="0" presId="urn:microsoft.com/office/officeart/2005/8/layout/venn3"/>
    <dgm:cxn modelId="{759DC6CD-3EDF-A44C-A3A6-6774678E5937}" type="presParOf" srcId="{5144ED24-3012-F34B-8D7E-B9FD668B09F0}" destId="{0C1E7BE6-80C6-3C42-B6EA-D548FFF8D7E8}" srcOrd="2" destOrd="0" presId="urn:microsoft.com/office/officeart/2005/8/layout/venn3"/>
    <dgm:cxn modelId="{CAE3D086-7813-5340-A589-C2968F37A629}" type="presParOf" srcId="{5144ED24-3012-F34B-8D7E-B9FD668B09F0}" destId="{A020397B-F51F-E140-811B-4D1B2347ECAF}" srcOrd="3" destOrd="0" presId="urn:microsoft.com/office/officeart/2005/8/layout/venn3"/>
    <dgm:cxn modelId="{54D27D7F-9097-1544-AB52-5098265AD710}" type="presParOf" srcId="{5144ED24-3012-F34B-8D7E-B9FD668B09F0}" destId="{3D639D55-9910-DA41-B3AE-143CA9255248}"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D82D6B-86E2-F94E-A342-E4FD0701C9C8}"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33887FBB-63CF-B849-AD14-F2855A4D3AA3}">
      <dgm:prSet phldrT="[Text]" custT="1"/>
      <dgm:spPr>
        <a:solidFill>
          <a:schemeClr val="accent6"/>
        </a:solidFill>
        <a:ln>
          <a:solidFill>
            <a:schemeClr val="bg1">
              <a:alpha val="90000"/>
            </a:schemeClr>
          </a:solidFill>
        </a:ln>
      </dgm:spPr>
      <dgm:t>
        <a:bodyPr/>
        <a:lstStyle/>
        <a:p>
          <a:r>
            <a:rPr lang="en-US" sz="1800" dirty="0">
              <a:solidFill>
                <a:schemeClr val="bg1"/>
              </a:solidFill>
            </a:rPr>
            <a:t>Simplifies implementation</a:t>
          </a:r>
        </a:p>
      </dgm:t>
    </dgm:pt>
    <dgm:pt modelId="{30F287CE-644F-D542-B7B2-9C8D4075B5E3}" type="parTrans" cxnId="{AA355B9B-9B2A-A14B-92D8-5CA435EFE77C}">
      <dgm:prSet/>
      <dgm:spPr/>
      <dgm:t>
        <a:bodyPr/>
        <a:lstStyle/>
        <a:p>
          <a:endParaRPr lang="en-US"/>
        </a:p>
      </dgm:t>
    </dgm:pt>
    <dgm:pt modelId="{CF5F2B01-1290-0241-A083-7529D13E0B29}" type="sibTrans" cxnId="{AA355B9B-9B2A-A14B-92D8-5CA435EFE77C}">
      <dgm:prSet/>
      <dgm:spPr/>
      <dgm:t>
        <a:bodyPr/>
        <a:lstStyle/>
        <a:p>
          <a:endParaRPr lang="en-US"/>
        </a:p>
      </dgm:t>
    </dgm:pt>
    <dgm:pt modelId="{241F9BB7-8158-FB46-8B5B-09FDED8494A7}">
      <dgm:prSet custT="1"/>
      <dgm:spPr>
        <a:solidFill>
          <a:schemeClr val="accent6"/>
        </a:solidFill>
        <a:ln>
          <a:solidFill>
            <a:schemeClr val="bg1">
              <a:alpha val="90000"/>
            </a:schemeClr>
          </a:solidFill>
        </a:ln>
      </dgm:spPr>
      <dgm:t>
        <a:bodyPr/>
        <a:lstStyle/>
        <a:p>
          <a:r>
            <a:rPr lang="en-US" sz="1800" dirty="0">
              <a:solidFill>
                <a:schemeClr val="bg1"/>
              </a:solidFill>
            </a:rPr>
            <a:t>Provides flexibility</a:t>
          </a:r>
        </a:p>
      </dgm:t>
    </dgm:pt>
    <dgm:pt modelId="{B8BEBE66-9810-6141-A57B-7DAA3967DE5D}" type="parTrans" cxnId="{5D2C2339-4820-D94A-99FE-4D654CF15B0D}">
      <dgm:prSet/>
      <dgm:spPr/>
      <dgm:t>
        <a:bodyPr/>
        <a:lstStyle/>
        <a:p>
          <a:endParaRPr lang="en-US"/>
        </a:p>
      </dgm:t>
    </dgm:pt>
    <dgm:pt modelId="{97FFB707-BDC0-814E-8337-BEF53A1A9CB1}" type="sibTrans" cxnId="{5D2C2339-4820-D94A-99FE-4D654CF15B0D}">
      <dgm:prSet/>
      <dgm:spPr/>
      <dgm:t>
        <a:bodyPr/>
        <a:lstStyle/>
        <a:p>
          <a:endParaRPr lang="en-US"/>
        </a:p>
      </dgm:t>
    </dgm:pt>
    <dgm:pt modelId="{FB258617-5D6C-F24C-B814-B7E4498F5627}">
      <dgm:prSet custT="1"/>
      <dgm:spPr>
        <a:solidFill>
          <a:schemeClr val="accent6"/>
        </a:solidFill>
        <a:ln>
          <a:solidFill>
            <a:schemeClr val="bg1">
              <a:alpha val="90000"/>
            </a:schemeClr>
          </a:solidFill>
        </a:ln>
      </dgm:spPr>
      <dgm:t>
        <a:bodyPr/>
        <a:lstStyle/>
        <a:p>
          <a:r>
            <a:rPr lang="en-US" sz="1800" dirty="0">
              <a:solidFill>
                <a:schemeClr val="bg1"/>
              </a:solidFill>
            </a:rPr>
            <a:t>Well suited to a distributed environment</a:t>
          </a:r>
        </a:p>
      </dgm:t>
    </dgm:pt>
    <dgm:pt modelId="{A6648C37-814A-724C-98E9-AF4789374C97}" type="parTrans" cxnId="{85FABEFA-07EF-3041-85F4-FCC6D4B127DD}">
      <dgm:prSet/>
      <dgm:spPr/>
      <dgm:t>
        <a:bodyPr/>
        <a:lstStyle/>
        <a:p>
          <a:endParaRPr lang="en-US"/>
        </a:p>
      </dgm:t>
    </dgm:pt>
    <dgm:pt modelId="{397F509E-75D1-FF43-B6FC-B95ABAEF5DE4}" type="sibTrans" cxnId="{85FABEFA-07EF-3041-85F4-FCC6D4B127DD}">
      <dgm:prSet/>
      <dgm:spPr/>
      <dgm:t>
        <a:bodyPr/>
        <a:lstStyle/>
        <a:p>
          <a:endParaRPr lang="en-US"/>
        </a:p>
      </dgm:t>
    </dgm:pt>
    <dgm:pt modelId="{ACA9E242-03A2-DC46-B37E-488814D417B5}" type="pres">
      <dgm:prSet presAssocID="{03D82D6B-86E2-F94E-A342-E4FD0701C9C8}" presName="Name0" presStyleCnt="0">
        <dgm:presLayoutVars>
          <dgm:dir/>
          <dgm:resizeHandles val="exact"/>
        </dgm:presLayoutVars>
      </dgm:prSet>
      <dgm:spPr/>
    </dgm:pt>
    <dgm:pt modelId="{C42EC200-AA31-FF49-9439-3332FF002BCA}" type="pres">
      <dgm:prSet presAssocID="{33887FBB-63CF-B849-AD14-F2855A4D3AA3}" presName="Name5" presStyleLbl="vennNode1" presStyleIdx="0" presStyleCnt="3" custScaleX="168205">
        <dgm:presLayoutVars>
          <dgm:bulletEnabled val="1"/>
        </dgm:presLayoutVars>
      </dgm:prSet>
      <dgm:spPr/>
    </dgm:pt>
    <dgm:pt modelId="{DD953A8A-B43C-AC43-B924-4D7FACF9C095}" type="pres">
      <dgm:prSet presAssocID="{CF5F2B01-1290-0241-A083-7529D13E0B29}" presName="space" presStyleCnt="0"/>
      <dgm:spPr/>
    </dgm:pt>
    <dgm:pt modelId="{8F15053A-8F42-F340-900D-93E5ADC1CDED}" type="pres">
      <dgm:prSet presAssocID="{241F9BB7-8158-FB46-8B5B-09FDED8494A7}" presName="Name5" presStyleLbl="vennNode1" presStyleIdx="1" presStyleCnt="3" custScaleX="168205">
        <dgm:presLayoutVars>
          <dgm:bulletEnabled val="1"/>
        </dgm:presLayoutVars>
      </dgm:prSet>
      <dgm:spPr/>
    </dgm:pt>
    <dgm:pt modelId="{C7DC57B6-4CF2-6841-BB28-BEFF4772681A}" type="pres">
      <dgm:prSet presAssocID="{97FFB707-BDC0-814E-8337-BEF53A1A9CB1}" presName="space" presStyleCnt="0"/>
      <dgm:spPr/>
    </dgm:pt>
    <dgm:pt modelId="{F7CF12E1-CFEB-A84D-AE77-A9FCC92CF154}" type="pres">
      <dgm:prSet presAssocID="{FB258617-5D6C-F24C-B814-B7E4498F5627}" presName="Name5" presStyleLbl="vennNode1" presStyleIdx="2" presStyleCnt="3" custScaleX="168205">
        <dgm:presLayoutVars>
          <dgm:bulletEnabled val="1"/>
        </dgm:presLayoutVars>
      </dgm:prSet>
      <dgm:spPr/>
    </dgm:pt>
  </dgm:ptLst>
  <dgm:cxnLst>
    <dgm:cxn modelId="{5D2C2339-4820-D94A-99FE-4D654CF15B0D}" srcId="{03D82D6B-86E2-F94E-A342-E4FD0701C9C8}" destId="{241F9BB7-8158-FB46-8B5B-09FDED8494A7}" srcOrd="1" destOrd="0" parTransId="{B8BEBE66-9810-6141-A57B-7DAA3967DE5D}" sibTransId="{97FFB707-BDC0-814E-8337-BEF53A1A9CB1}"/>
    <dgm:cxn modelId="{AA355B9B-9B2A-A14B-92D8-5CA435EFE77C}" srcId="{03D82D6B-86E2-F94E-A342-E4FD0701C9C8}" destId="{33887FBB-63CF-B849-AD14-F2855A4D3AA3}" srcOrd="0" destOrd="0" parTransId="{30F287CE-644F-D542-B7B2-9C8D4075B5E3}" sibTransId="{CF5F2B01-1290-0241-A083-7529D13E0B29}"/>
    <dgm:cxn modelId="{725454A6-B1C1-0F44-AEBE-9C55EBD6B809}" type="presOf" srcId="{03D82D6B-86E2-F94E-A342-E4FD0701C9C8}" destId="{ACA9E242-03A2-DC46-B37E-488814D417B5}" srcOrd="0" destOrd="0" presId="urn:microsoft.com/office/officeart/2005/8/layout/venn3"/>
    <dgm:cxn modelId="{9833C1AE-B5BE-4846-97A8-F59A87D5B0F9}" type="presOf" srcId="{FB258617-5D6C-F24C-B814-B7E4498F5627}" destId="{F7CF12E1-CFEB-A84D-AE77-A9FCC92CF154}" srcOrd="0" destOrd="0" presId="urn:microsoft.com/office/officeart/2005/8/layout/venn3"/>
    <dgm:cxn modelId="{422EC8BB-7396-2848-BE83-B6A7FD9A7CCB}" type="presOf" srcId="{241F9BB7-8158-FB46-8B5B-09FDED8494A7}" destId="{8F15053A-8F42-F340-900D-93E5ADC1CDED}" srcOrd="0" destOrd="0" presId="urn:microsoft.com/office/officeart/2005/8/layout/venn3"/>
    <dgm:cxn modelId="{7E8491DB-C924-9948-8E84-25A1F4452EF2}" type="presOf" srcId="{33887FBB-63CF-B849-AD14-F2855A4D3AA3}" destId="{C42EC200-AA31-FF49-9439-3332FF002BCA}" srcOrd="0" destOrd="0" presId="urn:microsoft.com/office/officeart/2005/8/layout/venn3"/>
    <dgm:cxn modelId="{85FABEFA-07EF-3041-85F4-FCC6D4B127DD}" srcId="{03D82D6B-86E2-F94E-A342-E4FD0701C9C8}" destId="{FB258617-5D6C-F24C-B814-B7E4498F5627}" srcOrd="2" destOrd="0" parTransId="{A6648C37-814A-724C-98E9-AF4789374C97}" sibTransId="{397F509E-75D1-FF43-B6FC-B95ABAEF5DE4}"/>
    <dgm:cxn modelId="{453B6C90-AF91-C640-AC2F-FF295EECB658}" type="presParOf" srcId="{ACA9E242-03A2-DC46-B37E-488814D417B5}" destId="{C42EC200-AA31-FF49-9439-3332FF002BCA}" srcOrd="0" destOrd="0" presId="urn:microsoft.com/office/officeart/2005/8/layout/venn3"/>
    <dgm:cxn modelId="{DE9C33F9-806C-1341-AB28-751E37CACE04}" type="presParOf" srcId="{ACA9E242-03A2-DC46-B37E-488814D417B5}" destId="{DD953A8A-B43C-AC43-B924-4D7FACF9C095}" srcOrd="1" destOrd="0" presId="urn:microsoft.com/office/officeart/2005/8/layout/venn3"/>
    <dgm:cxn modelId="{D90EA90E-9CC8-194D-9843-3EADD5AD56D9}" type="presParOf" srcId="{ACA9E242-03A2-DC46-B37E-488814D417B5}" destId="{8F15053A-8F42-F340-900D-93E5ADC1CDED}" srcOrd="2" destOrd="0" presId="urn:microsoft.com/office/officeart/2005/8/layout/venn3"/>
    <dgm:cxn modelId="{6E830A05-02B3-1E4F-BA9A-42557C8D8E1D}" type="presParOf" srcId="{ACA9E242-03A2-DC46-B37E-488814D417B5}" destId="{C7DC57B6-4CF2-6841-BB28-BEFF4772681A}" srcOrd="3" destOrd="0" presId="urn:microsoft.com/office/officeart/2005/8/layout/venn3"/>
    <dgm:cxn modelId="{0C66AAF0-184D-6A4E-B739-652CCCCBC2A5}" type="presParOf" srcId="{ACA9E242-03A2-DC46-B37E-488814D417B5}" destId="{F7CF12E1-CFEB-A84D-AE77-A9FCC92CF154}" srcOrd="4"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A64BEDC-1FFA-2445-A2B4-71CB4B513E0F}"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70F62A0C-A340-5C43-80D3-C5E6794DB9D8}">
      <dgm:prSet phldrT="[Text]"/>
      <dgm:spPr/>
      <dgm:t>
        <a:bodyPr/>
        <a:lstStyle/>
        <a:p>
          <a:r>
            <a:rPr lang="en-US" dirty="0"/>
            <a:t>Thread</a:t>
          </a:r>
        </a:p>
      </dgm:t>
    </dgm:pt>
    <dgm:pt modelId="{B7DB1E6B-AAB2-5F4C-945A-752ADE459ACE}" type="parTrans" cxnId="{3E5F3F0B-27B7-064B-8764-57F118DC0BCE}">
      <dgm:prSet/>
      <dgm:spPr/>
      <dgm:t>
        <a:bodyPr/>
        <a:lstStyle/>
        <a:p>
          <a:endParaRPr lang="en-US"/>
        </a:p>
      </dgm:t>
    </dgm:pt>
    <dgm:pt modelId="{2E8EE099-98FC-A647-A84C-323D637DB960}" type="sibTrans" cxnId="{3E5F3F0B-27B7-064B-8764-57F118DC0BCE}">
      <dgm:prSet/>
      <dgm:spPr/>
      <dgm:t>
        <a:bodyPr/>
        <a:lstStyle/>
        <a:p>
          <a:endParaRPr lang="en-US"/>
        </a:p>
      </dgm:t>
    </dgm:pt>
    <dgm:pt modelId="{CB611E91-19C4-E34C-86A3-7C4779BEFBDC}">
      <dgm:prSet/>
      <dgm:spPr/>
      <dgm:t>
        <a:bodyPr/>
        <a:lstStyle/>
        <a:p>
          <a:r>
            <a:rPr lang="en-US" dirty="0" err="1"/>
            <a:t>Dispatchable</a:t>
          </a:r>
          <a:r>
            <a:rPr lang="en-US" dirty="0"/>
            <a:t> unit of work</a:t>
          </a:r>
        </a:p>
      </dgm:t>
    </dgm:pt>
    <dgm:pt modelId="{D9229EAD-4CAD-6B45-B772-2D7247B8ABB4}" type="parTrans" cxnId="{B518D96B-CF99-3241-B868-0DBD1C54556D}">
      <dgm:prSet/>
      <dgm:spPr/>
      <dgm:t>
        <a:bodyPr/>
        <a:lstStyle/>
        <a:p>
          <a:endParaRPr lang="en-US"/>
        </a:p>
      </dgm:t>
    </dgm:pt>
    <dgm:pt modelId="{35BFE0A6-8A94-3E4E-A7AB-884FAEF3F832}" type="sibTrans" cxnId="{B518D96B-CF99-3241-B868-0DBD1C54556D}">
      <dgm:prSet/>
      <dgm:spPr/>
      <dgm:t>
        <a:bodyPr/>
        <a:lstStyle/>
        <a:p>
          <a:endParaRPr lang="en-US"/>
        </a:p>
      </dgm:t>
    </dgm:pt>
    <dgm:pt modelId="{19A9D586-6EC6-D54B-ADBD-F6D39C0A3CB8}">
      <dgm:prSet/>
      <dgm:spPr/>
      <dgm:t>
        <a:bodyPr/>
        <a:lstStyle/>
        <a:p>
          <a:r>
            <a:rPr lang="en-US" dirty="0"/>
            <a:t>Includes a processor context and its own data area for a stack</a:t>
          </a:r>
        </a:p>
      </dgm:t>
    </dgm:pt>
    <dgm:pt modelId="{F0CAF8C1-FB79-1A40-94D9-7E826D067DCC}" type="parTrans" cxnId="{F84FAD3C-DF9C-9B47-8E13-392BA5136403}">
      <dgm:prSet/>
      <dgm:spPr/>
      <dgm:t>
        <a:bodyPr/>
        <a:lstStyle/>
        <a:p>
          <a:endParaRPr lang="en-US"/>
        </a:p>
      </dgm:t>
    </dgm:pt>
    <dgm:pt modelId="{3446EC40-F06A-3F4E-BB3D-28BC3FA83DDE}" type="sibTrans" cxnId="{F84FAD3C-DF9C-9B47-8E13-392BA5136403}">
      <dgm:prSet/>
      <dgm:spPr/>
      <dgm:t>
        <a:bodyPr/>
        <a:lstStyle/>
        <a:p>
          <a:endParaRPr lang="en-US"/>
        </a:p>
      </dgm:t>
    </dgm:pt>
    <dgm:pt modelId="{8BDF6262-EF5E-9F42-91FD-53FA25A416EA}">
      <dgm:prSet/>
      <dgm:spPr/>
      <dgm:t>
        <a:bodyPr/>
        <a:lstStyle/>
        <a:p>
          <a:r>
            <a:rPr lang="en-US" dirty="0"/>
            <a:t>Executes sequentially and is interruptible</a:t>
          </a:r>
        </a:p>
      </dgm:t>
    </dgm:pt>
    <dgm:pt modelId="{BC414CA7-CEAE-9448-8244-9F129A09435B}" type="parTrans" cxnId="{2D9BC46A-A922-1B48-992D-B38154DAAC10}">
      <dgm:prSet/>
      <dgm:spPr/>
      <dgm:t>
        <a:bodyPr/>
        <a:lstStyle/>
        <a:p>
          <a:endParaRPr lang="en-US"/>
        </a:p>
      </dgm:t>
    </dgm:pt>
    <dgm:pt modelId="{0586B2B2-B4EF-0742-B455-FD8657427BE1}" type="sibTrans" cxnId="{2D9BC46A-A922-1B48-992D-B38154DAAC10}">
      <dgm:prSet/>
      <dgm:spPr/>
      <dgm:t>
        <a:bodyPr/>
        <a:lstStyle/>
        <a:p>
          <a:endParaRPr lang="en-US"/>
        </a:p>
      </dgm:t>
    </dgm:pt>
    <dgm:pt modelId="{64A01B46-ADFB-334F-BEA5-FAA0E77296A3}">
      <dgm:prSet/>
      <dgm:spPr/>
      <dgm:t>
        <a:bodyPr/>
        <a:lstStyle/>
        <a:p>
          <a:r>
            <a:rPr lang="en-US" dirty="0"/>
            <a:t>Process </a:t>
          </a:r>
        </a:p>
      </dgm:t>
    </dgm:pt>
    <dgm:pt modelId="{5E2E3C9A-1D80-7E49-96F3-756EB29887C3}" type="parTrans" cxnId="{65D46421-B6EA-354B-81E2-8D264C304CAB}">
      <dgm:prSet/>
      <dgm:spPr/>
      <dgm:t>
        <a:bodyPr/>
        <a:lstStyle/>
        <a:p>
          <a:endParaRPr lang="en-US"/>
        </a:p>
      </dgm:t>
    </dgm:pt>
    <dgm:pt modelId="{4C25808B-B632-5645-A35B-69469FC6DCE9}" type="sibTrans" cxnId="{65D46421-B6EA-354B-81E2-8D264C304CAB}">
      <dgm:prSet/>
      <dgm:spPr/>
      <dgm:t>
        <a:bodyPr/>
        <a:lstStyle/>
        <a:p>
          <a:endParaRPr lang="en-US"/>
        </a:p>
      </dgm:t>
    </dgm:pt>
    <dgm:pt modelId="{A5483425-E586-134F-9A1E-D862D3F16E27}">
      <dgm:prSet/>
      <dgm:spPr/>
      <dgm:t>
        <a:bodyPr/>
        <a:lstStyle/>
        <a:p>
          <a:r>
            <a:rPr lang="en-US" dirty="0"/>
            <a:t>A collection of one or more threads and associated system resources</a:t>
          </a:r>
        </a:p>
      </dgm:t>
    </dgm:pt>
    <dgm:pt modelId="{989FCAAA-309A-F441-919A-6561D4259AC7}" type="parTrans" cxnId="{98E5EC7F-7818-1F4C-B693-E3D64303119C}">
      <dgm:prSet/>
      <dgm:spPr/>
      <dgm:t>
        <a:bodyPr/>
        <a:lstStyle/>
        <a:p>
          <a:endParaRPr lang="en-US"/>
        </a:p>
      </dgm:t>
    </dgm:pt>
    <dgm:pt modelId="{6726D3AC-BE0D-F143-9BF7-89B7DF712C32}" type="sibTrans" cxnId="{98E5EC7F-7818-1F4C-B693-E3D64303119C}">
      <dgm:prSet/>
      <dgm:spPr/>
      <dgm:t>
        <a:bodyPr/>
        <a:lstStyle/>
        <a:p>
          <a:endParaRPr lang="en-US"/>
        </a:p>
      </dgm:t>
    </dgm:pt>
    <dgm:pt modelId="{C9348E03-F0DE-334C-A511-B057467648D2}">
      <dgm:prSet/>
      <dgm:spPr/>
      <dgm:t>
        <a:bodyPr/>
        <a:lstStyle/>
        <a:p>
          <a:r>
            <a:rPr lang="en-US" dirty="0"/>
            <a:t>By breaking a single application into multiple threads, a programmer has greater control over the modularity of the application and the timing of application-related events</a:t>
          </a:r>
        </a:p>
      </dgm:t>
    </dgm:pt>
    <dgm:pt modelId="{FC311450-F9D4-734A-B19F-2E67CC2F6459}" type="parTrans" cxnId="{BEF7AABD-E549-354D-B8AB-400758B20A0F}">
      <dgm:prSet/>
      <dgm:spPr/>
      <dgm:t>
        <a:bodyPr/>
        <a:lstStyle/>
        <a:p>
          <a:endParaRPr lang="en-US"/>
        </a:p>
      </dgm:t>
    </dgm:pt>
    <dgm:pt modelId="{D453CDF1-D479-E247-9DDE-EBEE978ED664}" type="sibTrans" cxnId="{BEF7AABD-E549-354D-B8AB-400758B20A0F}">
      <dgm:prSet/>
      <dgm:spPr/>
      <dgm:t>
        <a:bodyPr/>
        <a:lstStyle/>
        <a:p>
          <a:endParaRPr lang="en-US"/>
        </a:p>
      </dgm:t>
    </dgm:pt>
    <dgm:pt modelId="{D306C451-5CC7-9E4C-853B-7AAA21DA1372}" type="pres">
      <dgm:prSet presAssocID="{5A64BEDC-1FFA-2445-A2B4-71CB4B513E0F}" presName="diagram" presStyleCnt="0">
        <dgm:presLayoutVars>
          <dgm:chPref val="1"/>
          <dgm:dir/>
          <dgm:animOne val="branch"/>
          <dgm:animLvl val="lvl"/>
          <dgm:resizeHandles/>
        </dgm:presLayoutVars>
      </dgm:prSet>
      <dgm:spPr/>
    </dgm:pt>
    <dgm:pt modelId="{C36607DE-A0F6-3C48-92F9-122414879743}" type="pres">
      <dgm:prSet presAssocID="{70F62A0C-A340-5C43-80D3-C5E6794DB9D8}" presName="root" presStyleCnt="0"/>
      <dgm:spPr/>
    </dgm:pt>
    <dgm:pt modelId="{0BAB61C5-FC66-FA48-98C6-65CAEC96847D}" type="pres">
      <dgm:prSet presAssocID="{70F62A0C-A340-5C43-80D3-C5E6794DB9D8}" presName="rootComposite" presStyleCnt="0"/>
      <dgm:spPr/>
    </dgm:pt>
    <dgm:pt modelId="{33C69178-22B8-9A46-B715-E75926BB8B5B}" type="pres">
      <dgm:prSet presAssocID="{70F62A0C-A340-5C43-80D3-C5E6794DB9D8}" presName="rootText" presStyleLbl="node1" presStyleIdx="0" presStyleCnt="2"/>
      <dgm:spPr/>
    </dgm:pt>
    <dgm:pt modelId="{8E08E1A3-0906-7C4F-AC8F-669A38B2D931}" type="pres">
      <dgm:prSet presAssocID="{70F62A0C-A340-5C43-80D3-C5E6794DB9D8}" presName="rootConnector" presStyleLbl="node1" presStyleIdx="0" presStyleCnt="2"/>
      <dgm:spPr/>
    </dgm:pt>
    <dgm:pt modelId="{186919B2-8B0B-494B-8E9D-8334B16F55F9}" type="pres">
      <dgm:prSet presAssocID="{70F62A0C-A340-5C43-80D3-C5E6794DB9D8}" presName="childShape" presStyleCnt="0"/>
      <dgm:spPr/>
    </dgm:pt>
    <dgm:pt modelId="{70DB075D-49E4-384F-AC84-2700D41F9557}" type="pres">
      <dgm:prSet presAssocID="{D9229EAD-4CAD-6B45-B772-2D7247B8ABB4}" presName="Name13" presStyleLbl="parChTrans1D2" presStyleIdx="0" presStyleCnt="5"/>
      <dgm:spPr/>
    </dgm:pt>
    <dgm:pt modelId="{D55C73F2-96C9-4A43-BACD-1027DE69678F}" type="pres">
      <dgm:prSet presAssocID="{CB611E91-19C4-E34C-86A3-7C4779BEFBDC}" presName="childText" presStyleLbl="bgAcc1" presStyleIdx="0" presStyleCnt="5">
        <dgm:presLayoutVars>
          <dgm:bulletEnabled val="1"/>
        </dgm:presLayoutVars>
      </dgm:prSet>
      <dgm:spPr/>
    </dgm:pt>
    <dgm:pt modelId="{007794ED-14E1-4C4E-9F41-DBEDCA5E6E4B}" type="pres">
      <dgm:prSet presAssocID="{F0CAF8C1-FB79-1A40-94D9-7E826D067DCC}" presName="Name13" presStyleLbl="parChTrans1D2" presStyleIdx="1" presStyleCnt="5"/>
      <dgm:spPr/>
    </dgm:pt>
    <dgm:pt modelId="{3EB19167-C06B-3D43-95DC-5591451994F2}" type="pres">
      <dgm:prSet presAssocID="{19A9D586-6EC6-D54B-ADBD-F6D39C0A3CB8}" presName="childText" presStyleLbl="bgAcc1" presStyleIdx="1" presStyleCnt="5">
        <dgm:presLayoutVars>
          <dgm:bulletEnabled val="1"/>
        </dgm:presLayoutVars>
      </dgm:prSet>
      <dgm:spPr/>
    </dgm:pt>
    <dgm:pt modelId="{D69AF46E-018E-184E-A8EB-7F494F6F7656}" type="pres">
      <dgm:prSet presAssocID="{BC414CA7-CEAE-9448-8244-9F129A09435B}" presName="Name13" presStyleLbl="parChTrans1D2" presStyleIdx="2" presStyleCnt="5"/>
      <dgm:spPr/>
    </dgm:pt>
    <dgm:pt modelId="{F53D4CAA-16AD-AD4F-BD06-5ABB6C0B68B7}" type="pres">
      <dgm:prSet presAssocID="{8BDF6262-EF5E-9F42-91FD-53FA25A416EA}" presName="childText" presStyleLbl="bgAcc1" presStyleIdx="2" presStyleCnt="5">
        <dgm:presLayoutVars>
          <dgm:bulletEnabled val="1"/>
        </dgm:presLayoutVars>
      </dgm:prSet>
      <dgm:spPr/>
    </dgm:pt>
    <dgm:pt modelId="{2C09DE2E-2E0B-9A49-825B-78EF39B1E374}" type="pres">
      <dgm:prSet presAssocID="{64A01B46-ADFB-334F-BEA5-FAA0E77296A3}" presName="root" presStyleCnt="0"/>
      <dgm:spPr/>
    </dgm:pt>
    <dgm:pt modelId="{33054FB4-1057-B247-B8FB-C12A4310FE01}" type="pres">
      <dgm:prSet presAssocID="{64A01B46-ADFB-334F-BEA5-FAA0E77296A3}" presName="rootComposite" presStyleCnt="0"/>
      <dgm:spPr/>
    </dgm:pt>
    <dgm:pt modelId="{680DD321-0D2C-544A-A659-DAE0FFF4B98C}" type="pres">
      <dgm:prSet presAssocID="{64A01B46-ADFB-334F-BEA5-FAA0E77296A3}" presName="rootText" presStyleLbl="node1" presStyleIdx="1" presStyleCnt="2"/>
      <dgm:spPr/>
    </dgm:pt>
    <dgm:pt modelId="{CBC1C03C-55D9-6A44-BB4F-DF282D8F0163}" type="pres">
      <dgm:prSet presAssocID="{64A01B46-ADFB-334F-BEA5-FAA0E77296A3}" presName="rootConnector" presStyleLbl="node1" presStyleIdx="1" presStyleCnt="2"/>
      <dgm:spPr/>
    </dgm:pt>
    <dgm:pt modelId="{28927AB9-6F6D-284F-B348-C7185B44B4F3}" type="pres">
      <dgm:prSet presAssocID="{64A01B46-ADFB-334F-BEA5-FAA0E77296A3}" presName="childShape" presStyleCnt="0"/>
      <dgm:spPr/>
    </dgm:pt>
    <dgm:pt modelId="{3DFE519A-F357-8645-9863-FAD7360ABC32}" type="pres">
      <dgm:prSet presAssocID="{989FCAAA-309A-F441-919A-6561D4259AC7}" presName="Name13" presStyleLbl="parChTrans1D2" presStyleIdx="3" presStyleCnt="5"/>
      <dgm:spPr/>
    </dgm:pt>
    <dgm:pt modelId="{E8B68C31-F541-7E46-9BCE-19D3E33B20D0}" type="pres">
      <dgm:prSet presAssocID="{A5483425-E586-134F-9A1E-D862D3F16E27}" presName="childText" presStyleLbl="bgAcc1" presStyleIdx="3" presStyleCnt="5">
        <dgm:presLayoutVars>
          <dgm:bulletEnabled val="1"/>
        </dgm:presLayoutVars>
      </dgm:prSet>
      <dgm:spPr/>
    </dgm:pt>
    <dgm:pt modelId="{0D6CD3F8-80FA-8D4C-8AC4-BDF02B990BDB}" type="pres">
      <dgm:prSet presAssocID="{FC311450-F9D4-734A-B19F-2E67CC2F6459}" presName="Name13" presStyleLbl="parChTrans1D2" presStyleIdx="4" presStyleCnt="5"/>
      <dgm:spPr/>
    </dgm:pt>
    <dgm:pt modelId="{5786958D-E7AD-3240-857D-E925EFFC0510}" type="pres">
      <dgm:prSet presAssocID="{C9348E03-F0DE-334C-A511-B057467648D2}" presName="childText" presStyleLbl="bgAcc1" presStyleIdx="4" presStyleCnt="5">
        <dgm:presLayoutVars>
          <dgm:bulletEnabled val="1"/>
        </dgm:presLayoutVars>
      </dgm:prSet>
      <dgm:spPr/>
    </dgm:pt>
  </dgm:ptLst>
  <dgm:cxnLst>
    <dgm:cxn modelId="{3E5F3F0B-27B7-064B-8764-57F118DC0BCE}" srcId="{5A64BEDC-1FFA-2445-A2B4-71CB4B513E0F}" destId="{70F62A0C-A340-5C43-80D3-C5E6794DB9D8}" srcOrd="0" destOrd="0" parTransId="{B7DB1E6B-AAB2-5F4C-945A-752ADE459ACE}" sibTransId="{2E8EE099-98FC-A647-A84C-323D637DB960}"/>
    <dgm:cxn modelId="{65D46421-B6EA-354B-81E2-8D264C304CAB}" srcId="{5A64BEDC-1FFA-2445-A2B4-71CB4B513E0F}" destId="{64A01B46-ADFB-334F-BEA5-FAA0E77296A3}" srcOrd="1" destOrd="0" parTransId="{5E2E3C9A-1D80-7E49-96F3-756EB29887C3}" sibTransId="{4C25808B-B632-5645-A35B-69469FC6DCE9}"/>
    <dgm:cxn modelId="{C8252E2B-FA02-864E-8E41-1B02123C6222}" type="presOf" srcId="{8BDF6262-EF5E-9F42-91FD-53FA25A416EA}" destId="{F53D4CAA-16AD-AD4F-BD06-5ABB6C0B68B7}" srcOrd="0" destOrd="0" presId="urn:microsoft.com/office/officeart/2005/8/layout/hierarchy3"/>
    <dgm:cxn modelId="{F84FAD3C-DF9C-9B47-8E13-392BA5136403}" srcId="{70F62A0C-A340-5C43-80D3-C5E6794DB9D8}" destId="{19A9D586-6EC6-D54B-ADBD-F6D39C0A3CB8}" srcOrd="1" destOrd="0" parTransId="{F0CAF8C1-FB79-1A40-94D9-7E826D067DCC}" sibTransId="{3446EC40-F06A-3F4E-BB3D-28BC3FA83DDE}"/>
    <dgm:cxn modelId="{CD9E373F-CADC-CB47-907F-6CB570C0288C}" type="presOf" srcId="{19A9D586-6EC6-D54B-ADBD-F6D39C0A3CB8}" destId="{3EB19167-C06B-3D43-95DC-5591451994F2}" srcOrd="0" destOrd="0" presId="urn:microsoft.com/office/officeart/2005/8/layout/hierarchy3"/>
    <dgm:cxn modelId="{7FADB560-9D2A-9D4E-9BEA-FAD8E2F62379}" type="presOf" srcId="{F0CAF8C1-FB79-1A40-94D9-7E826D067DCC}" destId="{007794ED-14E1-4C4E-9F41-DBEDCA5E6E4B}" srcOrd="0" destOrd="0" presId="urn:microsoft.com/office/officeart/2005/8/layout/hierarchy3"/>
    <dgm:cxn modelId="{ED13F260-8A82-4346-BF3A-4C3D5D1CF9A4}" type="presOf" srcId="{70F62A0C-A340-5C43-80D3-C5E6794DB9D8}" destId="{33C69178-22B8-9A46-B715-E75926BB8B5B}" srcOrd="0" destOrd="0" presId="urn:microsoft.com/office/officeart/2005/8/layout/hierarchy3"/>
    <dgm:cxn modelId="{D99AD142-27C5-3F48-8989-E8A404CB9DF6}" type="presOf" srcId="{D9229EAD-4CAD-6B45-B772-2D7247B8ABB4}" destId="{70DB075D-49E4-384F-AC84-2700D41F9557}" srcOrd="0" destOrd="0" presId="urn:microsoft.com/office/officeart/2005/8/layout/hierarchy3"/>
    <dgm:cxn modelId="{2D9BC46A-A922-1B48-992D-B38154DAAC10}" srcId="{70F62A0C-A340-5C43-80D3-C5E6794DB9D8}" destId="{8BDF6262-EF5E-9F42-91FD-53FA25A416EA}" srcOrd="2" destOrd="0" parTransId="{BC414CA7-CEAE-9448-8244-9F129A09435B}" sibTransId="{0586B2B2-B4EF-0742-B455-FD8657427BE1}"/>
    <dgm:cxn modelId="{B518D96B-CF99-3241-B868-0DBD1C54556D}" srcId="{70F62A0C-A340-5C43-80D3-C5E6794DB9D8}" destId="{CB611E91-19C4-E34C-86A3-7C4779BEFBDC}" srcOrd="0" destOrd="0" parTransId="{D9229EAD-4CAD-6B45-B772-2D7247B8ABB4}" sibTransId="{35BFE0A6-8A94-3E4E-A7AB-884FAEF3F832}"/>
    <dgm:cxn modelId="{98E5EC7F-7818-1F4C-B693-E3D64303119C}" srcId="{64A01B46-ADFB-334F-BEA5-FAA0E77296A3}" destId="{A5483425-E586-134F-9A1E-D862D3F16E27}" srcOrd="0" destOrd="0" parTransId="{989FCAAA-309A-F441-919A-6561D4259AC7}" sibTransId="{6726D3AC-BE0D-F143-9BF7-89B7DF712C32}"/>
    <dgm:cxn modelId="{F796118B-EA2F-8A4F-B623-07A6F4280BDB}" type="presOf" srcId="{5A64BEDC-1FFA-2445-A2B4-71CB4B513E0F}" destId="{D306C451-5CC7-9E4C-853B-7AAA21DA1372}" srcOrd="0" destOrd="0" presId="urn:microsoft.com/office/officeart/2005/8/layout/hierarchy3"/>
    <dgm:cxn modelId="{BEF7AABD-E549-354D-B8AB-400758B20A0F}" srcId="{64A01B46-ADFB-334F-BEA5-FAA0E77296A3}" destId="{C9348E03-F0DE-334C-A511-B057467648D2}" srcOrd="1" destOrd="0" parTransId="{FC311450-F9D4-734A-B19F-2E67CC2F6459}" sibTransId="{D453CDF1-D479-E247-9DDE-EBEE978ED664}"/>
    <dgm:cxn modelId="{0F52AAC5-DC2F-374A-9EBA-726328BA05A1}" type="presOf" srcId="{989FCAAA-309A-F441-919A-6561D4259AC7}" destId="{3DFE519A-F357-8645-9863-FAD7360ABC32}" srcOrd="0" destOrd="0" presId="urn:microsoft.com/office/officeart/2005/8/layout/hierarchy3"/>
    <dgm:cxn modelId="{AD1938C6-1915-6947-BB32-240C2727A434}" type="presOf" srcId="{FC311450-F9D4-734A-B19F-2E67CC2F6459}" destId="{0D6CD3F8-80FA-8D4C-8AC4-BDF02B990BDB}" srcOrd="0" destOrd="0" presId="urn:microsoft.com/office/officeart/2005/8/layout/hierarchy3"/>
    <dgm:cxn modelId="{373EE7D3-BD80-8A44-B9B9-E46C096601A8}" type="presOf" srcId="{64A01B46-ADFB-334F-BEA5-FAA0E77296A3}" destId="{CBC1C03C-55D9-6A44-BB4F-DF282D8F0163}" srcOrd="1" destOrd="0" presId="urn:microsoft.com/office/officeart/2005/8/layout/hierarchy3"/>
    <dgm:cxn modelId="{8CC162E4-231F-7D49-AA87-D878A9219534}" type="presOf" srcId="{70F62A0C-A340-5C43-80D3-C5E6794DB9D8}" destId="{8E08E1A3-0906-7C4F-AC8F-669A38B2D931}" srcOrd="1" destOrd="0" presId="urn:microsoft.com/office/officeart/2005/8/layout/hierarchy3"/>
    <dgm:cxn modelId="{22963EE7-0B75-1240-BC48-B9F6DBDB182A}" type="presOf" srcId="{A5483425-E586-134F-9A1E-D862D3F16E27}" destId="{E8B68C31-F541-7E46-9BCE-19D3E33B20D0}" srcOrd="0" destOrd="0" presId="urn:microsoft.com/office/officeart/2005/8/layout/hierarchy3"/>
    <dgm:cxn modelId="{427D4AEC-0A1B-5147-A59D-AA906F4F24AD}" type="presOf" srcId="{CB611E91-19C4-E34C-86A3-7C4779BEFBDC}" destId="{D55C73F2-96C9-4A43-BACD-1027DE69678F}" srcOrd="0" destOrd="0" presId="urn:microsoft.com/office/officeart/2005/8/layout/hierarchy3"/>
    <dgm:cxn modelId="{6E59D2F4-3AA2-1A49-AACC-16EB1D9FA020}" type="presOf" srcId="{BC414CA7-CEAE-9448-8244-9F129A09435B}" destId="{D69AF46E-018E-184E-A8EB-7F494F6F7656}" srcOrd="0" destOrd="0" presId="urn:microsoft.com/office/officeart/2005/8/layout/hierarchy3"/>
    <dgm:cxn modelId="{502C77F8-4019-AD45-BCF3-4C3A272F9674}" type="presOf" srcId="{C9348E03-F0DE-334C-A511-B057467648D2}" destId="{5786958D-E7AD-3240-857D-E925EFFC0510}" srcOrd="0" destOrd="0" presId="urn:microsoft.com/office/officeart/2005/8/layout/hierarchy3"/>
    <dgm:cxn modelId="{218CA5FE-4292-BD4A-8F53-E569AA1C99D2}" type="presOf" srcId="{64A01B46-ADFB-334F-BEA5-FAA0E77296A3}" destId="{680DD321-0D2C-544A-A659-DAE0FFF4B98C}" srcOrd="0" destOrd="0" presId="urn:microsoft.com/office/officeart/2005/8/layout/hierarchy3"/>
    <dgm:cxn modelId="{977EC5F2-36E6-FE4A-B903-49B38521B581}" type="presParOf" srcId="{D306C451-5CC7-9E4C-853B-7AAA21DA1372}" destId="{C36607DE-A0F6-3C48-92F9-122414879743}" srcOrd="0" destOrd="0" presId="urn:microsoft.com/office/officeart/2005/8/layout/hierarchy3"/>
    <dgm:cxn modelId="{6BCC52D7-C580-0143-B9AC-7757ABA62374}" type="presParOf" srcId="{C36607DE-A0F6-3C48-92F9-122414879743}" destId="{0BAB61C5-FC66-FA48-98C6-65CAEC96847D}" srcOrd="0" destOrd="0" presId="urn:microsoft.com/office/officeart/2005/8/layout/hierarchy3"/>
    <dgm:cxn modelId="{E4397FD4-D149-874F-A925-6293ED61CA27}" type="presParOf" srcId="{0BAB61C5-FC66-FA48-98C6-65CAEC96847D}" destId="{33C69178-22B8-9A46-B715-E75926BB8B5B}" srcOrd="0" destOrd="0" presId="urn:microsoft.com/office/officeart/2005/8/layout/hierarchy3"/>
    <dgm:cxn modelId="{C0532B45-4784-0042-9471-67D502BA0B96}" type="presParOf" srcId="{0BAB61C5-FC66-FA48-98C6-65CAEC96847D}" destId="{8E08E1A3-0906-7C4F-AC8F-669A38B2D931}" srcOrd="1" destOrd="0" presId="urn:microsoft.com/office/officeart/2005/8/layout/hierarchy3"/>
    <dgm:cxn modelId="{F2BF021E-7E98-BF4E-8CCB-7479D5711F19}" type="presParOf" srcId="{C36607DE-A0F6-3C48-92F9-122414879743}" destId="{186919B2-8B0B-494B-8E9D-8334B16F55F9}" srcOrd="1" destOrd="0" presId="urn:microsoft.com/office/officeart/2005/8/layout/hierarchy3"/>
    <dgm:cxn modelId="{8FD5C28C-A475-BE4C-8C4A-772ABA4E2692}" type="presParOf" srcId="{186919B2-8B0B-494B-8E9D-8334B16F55F9}" destId="{70DB075D-49E4-384F-AC84-2700D41F9557}" srcOrd="0" destOrd="0" presId="urn:microsoft.com/office/officeart/2005/8/layout/hierarchy3"/>
    <dgm:cxn modelId="{241CBF8E-69ED-464D-A2E4-C6B7DDCF3585}" type="presParOf" srcId="{186919B2-8B0B-494B-8E9D-8334B16F55F9}" destId="{D55C73F2-96C9-4A43-BACD-1027DE69678F}" srcOrd="1" destOrd="0" presId="urn:microsoft.com/office/officeart/2005/8/layout/hierarchy3"/>
    <dgm:cxn modelId="{998BEE48-0C06-454A-944C-85E371A8D002}" type="presParOf" srcId="{186919B2-8B0B-494B-8E9D-8334B16F55F9}" destId="{007794ED-14E1-4C4E-9F41-DBEDCA5E6E4B}" srcOrd="2" destOrd="0" presId="urn:microsoft.com/office/officeart/2005/8/layout/hierarchy3"/>
    <dgm:cxn modelId="{AA34846B-D455-D84B-B34F-14F23B6A0C57}" type="presParOf" srcId="{186919B2-8B0B-494B-8E9D-8334B16F55F9}" destId="{3EB19167-C06B-3D43-95DC-5591451994F2}" srcOrd="3" destOrd="0" presId="urn:microsoft.com/office/officeart/2005/8/layout/hierarchy3"/>
    <dgm:cxn modelId="{AFEF05B7-F866-654A-A117-DBD66F0B6177}" type="presParOf" srcId="{186919B2-8B0B-494B-8E9D-8334B16F55F9}" destId="{D69AF46E-018E-184E-A8EB-7F494F6F7656}" srcOrd="4" destOrd="0" presId="urn:microsoft.com/office/officeart/2005/8/layout/hierarchy3"/>
    <dgm:cxn modelId="{72CF335F-B2A9-734C-A934-CEB8D51D4D0F}" type="presParOf" srcId="{186919B2-8B0B-494B-8E9D-8334B16F55F9}" destId="{F53D4CAA-16AD-AD4F-BD06-5ABB6C0B68B7}" srcOrd="5" destOrd="0" presId="urn:microsoft.com/office/officeart/2005/8/layout/hierarchy3"/>
    <dgm:cxn modelId="{B5FF044B-C46C-0D48-AFFD-42F99B1CC547}" type="presParOf" srcId="{D306C451-5CC7-9E4C-853B-7AAA21DA1372}" destId="{2C09DE2E-2E0B-9A49-825B-78EF39B1E374}" srcOrd="1" destOrd="0" presId="urn:microsoft.com/office/officeart/2005/8/layout/hierarchy3"/>
    <dgm:cxn modelId="{36764578-AD26-7A40-908F-5AB3A5A8D264}" type="presParOf" srcId="{2C09DE2E-2E0B-9A49-825B-78EF39B1E374}" destId="{33054FB4-1057-B247-B8FB-C12A4310FE01}" srcOrd="0" destOrd="0" presId="urn:microsoft.com/office/officeart/2005/8/layout/hierarchy3"/>
    <dgm:cxn modelId="{EE8669FE-F9E2-1140-A92F-590FE1B992F3}" type="presParOf" srcId="{33054FB4-1057-B247-B8FB-C12A4310FE01}" destId="{680DD321-0D2C-544A-A659-DAE0FFF4B98C}" srcOrd="0" destOrd="0" presId="urn:microsoft.com/office/officeart/2005/8/layout/hierarchy3"/>
    <dgm:cxn modelId="{1C4C041E-5126-A241-9866-E2B74B6AC270}" type="presParOf" srcId="{33054FB4-1057-B247-B8FB-C12A4310FE01}" destId="{CBC1C03C-55D9-6A44-BB4F-DF282D8F0163}" srcOrd="1" destOrd="0" presId="urn:microsoft.com/office/officeart/2005/8/layout/hierarchy3"/>
    <dgm:cxn modelId="{4A290B48-E984-F24C-826C-B971887FC385}" type="presParOf" srcId="{2C09DE2E-2E0B-9A49-825B-78EF39B1E374}" destId="{28927AB9-6F6D-284F-B348-C7185B44B4F3}" srcOrd="1" destOrd="0" presId="urn:microsoft.com/office/officeart/2005/8/layout/hierarchy3"/>
    <dgm:cxn modelId="{7D310DE9-463F-174C-9246-B3A65F9266EA}" type="presParOf" srcId="{28927AB9-6F6D-284F-B348-C7185B44B4F3}" destId="{3DFE519A-F357-8645-9863-FAD7360ABC32}" srcOrd="0" destOrd="0" presId="urn:microsoft.com/office/officeart/2005/8/layout/hierarchy3"/>
    <dgm:cxn modelId="{5C2E35A9-26B5-A84E-AD83-3B540F750F63}" type="presParOf" srcId="{28927AB9-6F6D-284F-B348-C7185B44B4F3}" destId="{E8B68C31-F541-7E46-9BCE-19D3E33B20D0}" srcOrd="1" destOrd="0" presId="urn:microsoft.com/office/officeart/2005/8/layout/hierarchy3"/>
    <dgm:cxn modelId="{A37F43BF-1F4A-C44A-A349-520DAF014F69}" type="presParOf" srcId="{28927AB9-6F6D-284F-B348-C7185B44B4F3}" destId="{0D6CD3F8-80FA-8D4C-8AC4-BDF02B990BDB}" srcOrd="2" destOrd="0" presId="urn:microsoft.com/office/officeart/2005/8/layout/hierarchy3"/>
    <dgm:cxn modelId="{47C53699-20E8-8049-8B0F-94206F84F2B7}" type="presParOf" srcId="{28927AB9-6F6D-284F-B348-C7185B44B4F3}" destId="{5786958D-E7AD-3240-857D-E925EFFC051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14EA08-61CD-7848-B246-BDCB3393E79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DE673D0-600C-1F43-A912-41F12960702E}">
      <dgm:prSet phldrT="[Text]" custT="1"/>
      <dgm:spPr>
        <a:solidFill>
          <a:schemeClr val="accent3">
            <a:lumMod val="75000"/>
          </a:schemeClr>
        </a:solidFill>
      </dgm:spPr>
      <dgm:t>
        <a:bodyPr/>
        <a:lstStyle/>
        <a:p>
          <a:r>
            <a:rPr lang="en-US" sz="1800" b="1" dirty="0">
              <a:solidFill>
                <a:schemeClr val="bg1"/>
              </a:solidFill>
            </a:rPr>
            <a:t>Hardware upgrades</a:t>
          </a:r>
        </a:p>
      </dgm:t>
    </dgm:pt>
    <dgm:pt modelId="{CA9E68CD-FDA6-2947-B506-B9813F3C8F0F}" type="parTrans" cxnId="{8A889DD9-CA01-6344-BAC5-1A2B35B916E9}">
      <dgm:prSet/>
      <dgm:spPr/>
      <dgm:t>
        <a:bodyPr/>
        <a:lstStyle/>
        <a:p>
          <a:endParaRPr lang="en-US"/>
        </a:p>
      </dgm:t>
    </dgm:pt>
    <dgm:pt modelId="{1DFBBD87-248C-7741-B368-FB35329D8AC0}" type="sibTrans" cxnId="{8A889DD9-CA01-6344-BAC5-1A2B35B916E9}">
      <dgm:prSet/>
      <dgm:spPr/>
      <dgm:t>
        <a:bodyPr/>
        <a:lstStyle/>
        <a:p>
          <a:endParaRPr lang="en-US"/>
        </a:p>
      </dgm:t>
    </dgm:pt>
    <dgm:pt modelId="{B4519C2B-736F-3C4D-ABF5-3B13923F7E2E}">
      <dgm:prSet custT="1"/>
      <dgm:spPr/>
      <dgm:t>
        <a:bodyPr/>
        <a:lstStyle/>
        <a:p>
          <a:r>
            <a:rPr lang="en-US" sz="1800" b="1" dirty="0">
              <a:solidFill>
                <a:schemeClr val="bg1"/>
              </a:solidFill>
            </a:rPr>
            <a:t>   New types of hardware</a:t>
          </a:r>
        </a:p>
      </dgm:t>
    </dgm:pt>
    <dgm:pt modelId="{F3D30ACB-D10E-384D-9B8E-68A922035356}" type="parTrans" cxnId="{D2968E36-6D67-B34D-8547-C7B465B69170}">
      <dgm:prSet/>
      <dgm:spPr/>
      <dgm:t>
        <a:bodyPr/>
        <a:lstStyle/>
        <a:p>
          <a:endParaRPr lang="en-US"/>
        </a:p>
      </dgm:t>
    </dgm:pt>
    <dgm:pt modelId="{5F964703-FC05-0543-A573-31CF63A3A993}" type="sibTrans" cxnId="{D2968E36-6D67-B34D-8547-C7B465B69170}">
      <dgm:prSet/>
      <dgm:spPr/>
      <dgm:t>
        <a:bodyPr/>
        <a:lstStyle/>
        <a:p>
          <a:endParaRPr lang="en-US"/>
        </a:p>
      </dgm:t>
    </dgm:pt>
    <dgm:pt modelId="{C856B1ED-4F2B-D54C-B1DB-771C149631D5}">
      <dgm:prSet custT="1"/>
      <dgm:spPr>
        <a:solidFill>
          <a:schemeClr val="accent2">
            <a:lumMod val="75000"/>
          </a:schemeClr>
        </a:solidFill>
      </dgm:spPr>
      <dgm:t>
        <a:bodyPr/>
        <a:lstStyle/>
        <a:p>
          <a:r>
            <a:rPr lang="en-US" sz="1800" b="1" dirty="0">
              <a:solidFill>
                <a:schemeClr val="bg1"/>
              </a:solidFill>
            </a:rPr>
            <a:t>       New services</a:t>
          </a:r>
        </a:p>
      </dgm:t>
    </dgm:pt>
    <dgm:pt modelId="{A8F33FE1-9B38-9141-8AA5-72D16AFB336A}" type="parTrans" cxnId="{A093B91E-FEA7-BF4A-9531-31A80072A426}">
      <dgm:prSet/>
      <dgm:spPr/>
      <dgm:t>
        <a:bodyPr/>
        <a:lstStyle/>
        <a:p>
          <a:endParaRPr lang="en-US"/>
        </a:p>
      </dgm:t>
    </dgm:pt>
    <dgm:pt modelId="{DBEAF13A-3D8E-D044-BD68-AC20B82EEF6E}" type="sibTrans" cxnId="{A093B91E-FEA7-BF4A-9531-31A80072A426}">
      <dgm:prSet/>
      <dgm:spPr/>
      <dgm:t>
        <a:bodyPr/>
        <a:lstStyle/>
        <a:p>
          <a:endParaRPr lang="en-US"/>
        </a:p>
      </dgm:t>
    </dgm:pt>
    <dgm:pt modelId="{1EB4E35E-A4FD-A642-812A-4D206E27C3E5}">
      <dgm:prSet custT="1"/>
      <dgm:spPr>
        <a:solidFill>
          <a:schemeClr val="accent6"/>
        </a:solidFill>
      </dgm:spPr>
      <dgm:t>
        <a:bodyPr/>
        <a:lstStyle/>
        <a:p>
          <a:r>
            <a:rPr lang="en-US" sz="1800" b="1" dirty="0">
              <a:solidFill>
                <a:schemeClr val="bg1"/>
              </a:solidFill>
            </a:rPr>
            <a:t>           Fixes</a:t>
          </a:r>
        </a:p>
      </dgm:t>
    </dgm:pt>
    <dgm:pt modelId="{2DB22E54-E480-244C-B4CA-9697D00BF6FD}" type="sibTrans" cxnId="{378DACAE-95AC-324E-B93B-9B9F07F6A4A8}">
      <dgm:prSet/>
      <dgm:spPr/>
      <dgm:t>
        <a:bodyPr/>
        <a:lstStyle/>
        <a:p>
          <a:endParaRPr lang="en-US"/>
        </a:p>
      </dgm:t>
    </dgm:pt>
    <dgm:pt modelId="{30BEAE05-8F33-7C40-854A-38427989693D}" type="parTrans" cxnId="{378DACAE-95AC-324E-B93B-9B9F07F6A4A8}">
      <dgm:prSet/>
      <dgm:spPr/>
      <dgm:t>
        <a:bodyPr/>
        <a:lstStyle/>
        <a:p>
          <a:endParaRPr lang="en-US"/>
        </a:p>
      </dgm:t>
    </dgm:pt>
    <dgm:pt modelId="{8272D90A-381D-A943-A863-F7B14E4A2D44}" type="pres">
      <dgm:prSet presAssocID="{4314EA08-61CD-7848-B246-BDCB3393E799}" presName="linear" presStyleCnt="0">
        <dgm:presLayoutVars>
          <dgm:animLvl val="lvl"/>
          <dgm:resizeHandles val="exact"/>
        </dgm:presLayoutVars>
      </dgm:prSet>
      <dgm:spPr/>
    </dgm:pt>
    <dgm:pt modelId="{0C63F472-A208-BC48-9954-72AE57388841}" type="pres">
      <dgm:prSet presAssocID="{4DE673D0-600C-1F43-A912-41F12960702E}" presName="parentText" presStyleLbl="node1" presStyleIdx="0" presStyleCnt="4" custScaleX="30155" custScaleY="63386" custLinFactY="16031" custLinFactNeighborX="-34522" custLinFactNeighborY="100000">
        <dgm:presLayoutVars>
          <dgm:chMax val="0"/>
          <dgm:bulletEnabled val="1"/>
        </dgm:presLayoutVars>
      </dgm:prSet>
      <dgm:spPr/>
    </dgm:pt>
    <dgm:pt modelId="{5C51A478-63FB-6D40-B025-1CB4BCECB8CA}" type="pres">
      <dgm:prSet presAssocID="{1DFBBD87-248C-7741-B368-FB35329D8AC0}" presName="spacer" presStyleCnt="0"/>
      <dgm:spPr/>
    </dgm:pt>
    <dgm:pt modelId="{06E7AF27-17CB-6C41-9B00-422CDBA69BDA}" type="pres">
      <dgm:prSet presAssocID="{B4519C2B-736F-3C4D-ABF5-3B13923F7E2E}" presName="parentText" presStyleLbl="node1" presStyleIdx="1" presStyleCnt="4" custScaleX="39573" custScaleY="65701" custLinFactNeighborX="-21296" custLinFactNeighborY="70821">
        <dgm:presLayoutVars>
          <dgm:chMax val="0"/>
          <dgm:bulletEnabled val="1"/>
        </dgm:presLayoutVars>
      </dgm:prSet>
      <dgm:spPr/>
    </dgm:pt>
    <dgm:pt modelId="{2A0DF51E-479B-F345-AF83-54F3DF408229}" type="pres">
      <dgm:prSet presAssocID="{5F964703-FC05-0543-A573-31CF63A3A993}" presName="spacer" presStyleCnt="0"/>
      <dgm:spPr/>
    </dgm:pt>
    <dgm:pt modelId="{54C39DF2-6921-BB4E-8411-E1AA720107FC}" type="pres">
      <dgm:prSet presAssocID="{C856B1ED-4F2B-D54C-B1DB-771C149631D5}" presName="parentText" presStyleLbl="node1" presStyleIdx="2" presStyleCnt="4" custScaleX="34550" custScaleY="57884" custLinFactNeighborX="-9523" custLinFactNeighborY="-33359">
        <dgm:presLayoutVars>
          <dgm:chMax val="0"/>
          <dgm:bulletEnabled val="1"/>
        </dgm:presLayoutVars>
      </dgm:prSet>
      <dgm:spPr/>
    </dgm:pt>
    <dgm:pt modelId="{8EBEB080-B91F-6B4C-887F-A3D89EB1D39C}" type="pres">
      <dgm:prSet presAssocID="{DBEAF13A-3D8E-D044-BD68-AC20B82EEF6E}" presName="spacer" presStyleCnt="0"/>
      <dgm:spPr/>
    </dgm:pt>
    <dgm:pt modelId="{87EED797-7526-BB4E-8C40-6D097D0CBF95}" type="pres">
      <dgm:prSet presAssocID="{1EB4E35E-A4FD-A642-812A-4D206E27C3E5}" presName="parentText" presStyleLbl="node1" presStyleIdx="3" presStyleCnt="4" custScaleX="30777" custScaleY="64768" custLinFactY="-4995" custLinFactNeighborX="0" custLinFactNeighborY="-100000">
        <dgm:presLayoutVars>
          <dgm:chMax val="0"/>
          <dgm:bulletEnabled val="1"/>
        </dgm:presLayoutVars>
      </dgm:prSet>
      <dgm:spPr/>
    </dgm:pt>
  </dgm:ptLst>
  <dgm:cxnLst>
    <dgm:cxn modelId="{A093B91E-FEA7-BF4A-9531-31A80072A426}" srcId="{4314EA08-61CD-7848-B246-BDCB3393E799}" destId="{C856B1ED-4F2B-D54C-B1DB-771C149631D5}" srcOrd="2" destOrd="0" parTransId="{A8F33FE1-9B38-9141-8AA5-72D16AFB336A}" sibTransId="{DBEAF13A-3D8E-D044-BD68-AC20B82EEF6E}"/>
    <dgm:cxn modelId="{D2968E36-6D67-B34D-8547-C7B465B69170}" srcId="{4314EA08-61CD-7848-B246-BDCB3393E799}" destId="{B4519C2B-736F-3C4D-ABF5-3B13923F7E2E}" srcOrd="1" destOrd="0" parTransId="{F3D30ACB-D10E-384D-9B8E-68A922035356}" sibTransId="{5F964703-FC05-0543-A573-31CF63A3A993}"/>
    <dgm:cxn modelId="{12E9DC83-8475-8042-9047-78C0AF9133EB}" type="presOf" srcId="{B4519C2B-736F-3C4D-ABF5-3B13923F7E2E}" destId="{06E7AF27-17CB-6C41-9B00-422CDBA69BDA}" srcOrd="0" destOrd="0" presId="urn:microsoft.com/office/officeart/2005/8/layout/vList2"/>
    <dgm:cxn modelId="{302CEDA2-5BDB-FE41-98FC-DCC6E8118F64}" type="presOf" srcId="{C856B1ED-4F2B-D54C-B1DB-771C149631D5}" destId="{54C39DF2-6921-BB4E-8411-E1AA720107FC}" srcOrd="0" destOrd="0" presId="urn:microsoft.com/office/officeart/2005/8/layout/vList2"/>
    <dgm:cxn modelId="{378DACAE-95AC-324E-B93B-9B9F07F6A4A8}" srcId="{4314EA08-61CD-7848-B246-BDCB3393E799}" destId="{1EB4E35E-A4FD-A642-812A-4D206E27C3E5}" srcOrd="3" destOrd="0" parTransId="{30BEAE05-8F33-7C40-854A-38427989693D}" sibTransId="{2DB22E54-E480-244C-B4CA-9697D00BF6FD}"/>
    <dgm:cxn modelId="{57419CC9-4D68-5040-8DE6-0809FB1E9130}" type="presOf" srcId="{1EB4E35E-A4FD-A642-812A-4D206E27C3E5}" destId="{87EED797-7526-BB4E-8C40-6D097D0CBF95}" srcOrd="0" destOrd="0" presId="urn:microsoft.com/office/officeart/2005/8/layout/vList2"/>
    <dgm:cxn modelId="{AD1BBCCA-AF8E-014D-9239-5EC9BB76C1BB}" type="presOf" srcId="{4314EA08-61CD-7848-B246-BDCB3393E799}" destId="{8272D90A-381D-A943-A863-F7B14E4A2D44}" srcOrd="0" destOrd="0" presId="urn:microsoft.com/office/officeart/2005/8/layout/vList2"/>
    <dgm:cxn modelId="{8A889DD9-CA01-6344-BAC5-1A2B35B916E9}" srcId="{4314EA08-61CD-7848-B246-BDCB3393E799}" destId="{4DE673D0-600C-1F43-A912-41F12960702E}" srcOrd="0" destOrd="0" parTransId="{CA9E68CD-FDA6-2947-B506-B9813F3C8F0F}" sibTransId="{1DFBBD87-248C-7741-B368-FB35329D8AC0}"/>
    <dgm:cxn modelId="{42A3CBF1-4A63-274B-B2FF-3290497153EB}" type="presOf" srcId="{4DE673D0-600C-1F43-A912-41F12960702E}" destId="{0C63F472-A208-BC48-9954-72AE57388841}" srcOrd="0" destOrd="0" presId="urn:microsoft.com/office/officeart/2005/8/layout/vList2"/>
    <dgm:cxn modelId="{5F7D3CB2-34C0-C94D-AD37-72E63BDF2614}" type="presParOf" srcId="{8272D90A-381D-A943-A863-F7B14E4A2D44}" destId="{0C63F472-A208-BC48-9954-72AE57388841}" srcOrd="0" destOrd="0" presId="urn:microsoft.com/office/officeart/2005/8/layout/vList2"/>
    <dgm:cxn modelId="{116C4AA5-0206-8942-BD5B-8308B2835FA2}" type="presParOf" srcId="{8272D90A-381D-A943-A863-F7B14E4A2D44}" destId="{5C51A478-63FB-6D40-B025-1CB4BCECB8CA}" srcOrd="1" destOrd="0" presId="urn:microsoft.com/office/officeart/2005/8/layout/vList2"/>
    <dgm:cxn modelId="{3D4EBBFB-ED6D-BD42-8A7A-53EF28E4FBFB}" type="presParOf" srcId="{8272D90A-381D-A943-A863-F7B14E4A2D44}" destId="{06E7AF27-17CB-6C41-9B00-422CDBA69BDA}" srcOrd="2" destOrd="0" presId="urn:microsoft.com/office/officeart/2005/8/layout/vList2"/>
    <dgm:cxn modelId="{D0F71D5A-8081-3544-BB5B-9AA91BEB8CDF}" type="presParOf" srcId="{8272D90A-381D-A943-A863-F7B14E4A2D44}" destId="{2A0DF51E-479B-F345-AF83-54F3DF408229}" srcOrd="3" destOrd="0" presId="urn:microsoft.com/office/officeart/2005/8/layout/vList2"/>
    <dgm:cxn modelId="{8DEC3395-6BA1-CD4F-919F-6C0B0E3738E4}" type="presParOf" srcId="{8272D90A-381D-A943-A863-F7B14E4A2D44}" destId="{54C39DF2-6921-BB4E-8411-E1AA720107FC}" srcOrd="4" destOrd="0" presId="urn:microsoft.com/office/officeart/2005/8/layout/vList2"/>
    <dgm:cxn modelId="{5017CE91-22AB-4F4E-B335-B3FD1B43BE14}" type="presParOf" srcId="{8272D90A-381D-A943-A863-F7B14E4A2D44}" destId="{8EBEB080-B91F-6B4C-887F-A3D89EB1D39C}" srcOrd="5" destOrd="0" presId="urn:microsoft.com/office/officeart/2005/8/layout/vList2"/>
    <dgm:cxn modelId="{EF06E1AB-736D-4940-859B-48C13F50C0F2}" type="presParOf" srcId="{8272D90A-381D-A943-A863-F7B14E4A2D44}" destId="{87EED797-7526-BB4E-8C40-6D097D0CBF9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ACCD92-B1BC-0A42-953B-F3E640C7BD29}" type="doc">
      <dgm:prSet loTypeId="urn:microsoft.com/office/officeart/2005/8/layout/arrow2" loCatId="process" qsTypeId="urn:microsoft.com/office/officeart/2005/8/quickstyle/simple4" qsCatId="simple" csTypeId="urn:microsoft.com/office/officeart/2005/8/colors/accent1_2" csCatId="accent1" phldr="1"/>
      <dgm:spPr/>
    </dgm:pt>
    <dgm:pt modelId="{38FC8F8D-C424-8146-9E56-AD1DDF760111}">
      <dgm:prSet phldrT="[Text]" custT="1"/>
      <dgm:spPr/>
      <dgm:t>
        <a:bodyPr/>
        <a:lstStyle/>
        <a:p>
          <a:r>
            <a:rPr lang="en-NZ" sz="1800" dirty="0"/>
            <a:t>Serial Processing</a:t>
          </a:r>
          <a:endParaRPr lang="en-US" sz="1800" dirty="0"/>
        </a:p>
      </dgm:t>
    </dgm:pt>
    <dgm:pt modelId="{D0A62D74-7E0B-B242-8B35-D7A6B1083D31}" type="parTrans" cxnId="{7D3C728B-F740-AC43-9F3A-C47B814E5089}">
      <dgm:prSet/>
      <dgm:spPr/>
      <dgm:t>
        <a:bodyPr/>
        <a:lstStyle/>
        <a:p>
          <a:endParaRPr lang="en-US"/>
        </a:p>
      </dgm:t>
    </dgm:pt>
    <dgm:pt modelId="{4BF9B6E4-5CE0-7C40-ACE9-2C6A5EA145F7}" type="sibTrans" cxnId="{7D3C728B-F740-AC43-9F3A-C47B814E5089}">
      <dgm:prSet/>
      <dgm:spPr/>
      <dgm:t>
        <a:bodyPr/>
        <a:lstStyle/>
        <a:p>
          <a:endParaRPr lang="en-US"/>
        </a:p>
      </dgm:t>
    </dgm:pt>
    <dgm:pt modelId="{D9810BAD-2715-BF45-BF3B-6AB8E45EE25A}">
      <dgm:prSet custT="1"/>
      <dgm:spPr/>
      <dgm:t>
        <a:bodyPr/>
        <a:lstStyle/>
        <a:p>
          <a:r>
            <a:rPr lang="en-NZ" sz="1800" dirty="0"/>
            <a:t>Simple Batch Systems</a:t>
          </a:r>
        </a:p>
      </dgm:t>
    </dgm:pt>
    <dgm:pt modelId="{A7494285-C8ED-F248-AEC8-913A1E2E837E}" type="parTrans" cxnId="{1DE82A49-0AB5-0347-85E5-B4E74FB74FCA}">
      <dgm:prSet/>
      <dgm:spPr/>
      <dgm:t>
        <a:bodyPr/>
        <a:lstStyle/>
        <a:p>
          <a:endParaRPr lang="en-US"/>
        </a:p>
      </dgm:t>
    </dgm:pt>
    <dgm:pt modelId="{3253F9A0-6251-A642-AE74-6B9C371975BC}" type="sibTrans" cxnId="{1DE82A49-0AB5-0347-85E5-B4E74FB74FCA}">
      <dgm:prSet/>
      <dgm:spPr/>
      <dgm:t>
        <a:bodyPr/>
        <a:lstStyle/>
        <a:p>
          <a:endParaRPr lang="en-US"/>
        </a:p>
      </dgm:t>
    </dgm:pt>
    <dgm:pt modelId="{A66F7EE8-B277-D248-99D3-4CD126540C8A}">
      <dgm:prSet custT="1"/>
      <dgm:spPr/>
      <dgm:t>
        <a:bodyPr/>
        <a:lstStyle/>
        <a:p>
          <a:r>
            <a:rPr lang="en-NZ" sz="1800" dirty="0"/>
            <a:t>Multiprogrammed Batch Systems</a:t>
          </a:r>
        </a:p>
      </dgm:t>
    </dgm:pt>
    <dgm:pt modelId="{38AC00E7-9EEB-AA46-92D7-B69F40E88CB4}" type="parTrans" cxnId="{451DF095-1C94-234D-A748-F8277292FC1F}">
      <dgm:prSet/>
      <dgm:spPr/>
      <dgm:t>
        <a:bodyPr/>
        <a:lstStyle/>
        <a:p>
          <a:endParaRPr lang="en-US"/>
        </a:p>
      </dgm:t>
    </dgm:pt>
    <dgm:pt modelId="{F51F151C-E8E6-534A-A204-713718F1E875}" type="sibTrans" cxnId="{451DF095-1C94-234D-A748-F8277292FC1F}">
      <dgm:prSet/>
      <dgm:spPr/>
      <dgm:t>
        <a:bodyPr/>
        <a:lstStyle/>
        <a:p>
          <a:endParaRPr lang="en-US"/>
        </a:p>
      </dgm:t>
    </dgm:pt>
    <dgm:pt modelId="{9386885E-542C-A045-80DD-541DAB382580}">
      <dgm:prSet custT="1"/>
      <dgm:spPr/>
      <dgm:t>
        <a:bodyPr/>
        <a:lstStyle/>
        <a:p>
          <a:r>
            <a:rPr lang="en-NZ" sz="1800" dirty="0"/>
            <a:t>Time Sharing Systems</a:t>
          </a:r>
        </a:p>
      </dgm:t>
    </dgm:pt>
    <dgm:pt modelId="{568757CA-AC16-7F43-B8F6-583978CFEC40}" type="parTrans" cxnId="{049F5EB9-BDD5-B249-B755-3016A45FC8DA}">
      <dgm:prSet/>
      <dgm:spPr/>
      <dgm:t>
        <a:bodyPr/>
        <a:lstStyle/>
        <a:p>
          <a:endParaRPr lang="en-US"/>
        </a:p>
      </dgm:t>
    </dgm:pt>
    <dgm:pt modelId="{B3B68821-6B75-224A-99DE-9B3A4C5EF08C}" type="sibTrans" cxnId="{049F5EB9-BDD5-B249-B755-3016A45FC8DA}">
      <dgm:prSet/>
      <dgm:spPr/>
      <dgm:t>
        <a:bodyPr/>
        <a:lstStyle/>
        <a:p>
          <a:endParaRPr lang="en-US"/>
        </a:p>
      </dgm:t>
    </dgm:pt>
    <dgm:pt modelId="{094A77E0-A09E-2B4F-9792-0313B70CB70F}" type="pres">
      <dgm:prSet presAssocID="{6EACCD92-B1BC-0A42-953B-F3E640C7BD29}" presName="arrowDiagram" presStyleCnt="0">
        <dgm:presLayoutVars>
          <dgm:chMax val="5"/>
          <dgm:dir/>
          <dgm:resizeHandles val="exact"/>
        </dgm:presLayoutVars>
      </dgm:prSet>
      <dgm:spPr/>
    </dgm:pt>
    <dgm:pt modelId="{7274B0A6-A780-AC4D-A192-A17A96D7D56B}" type="pres">
      <dgm:prSet presAssocID="{6EACCD92-B1BC-0A42-953B-F3E640C7BD29}" presName="arrow" presStyleLbl="bgShp" presStyleIdx="0" presStyleCnt="1"/>
      <dgm:spPr>
        <a:ln>
          <a:solidFill>
            <a:schemeClr val="accent1">
              <a:lumMod val="75000"/>
            </a:schemeClr>
          </a:solidFill>
        </a:ln>
      </dgm:spPr>
    </dgm:pt>
    <dgm:pt modelId="{AC30B1C0-E642-C343-9491-3D29EF5B9ACA}" type="pres">
      <dgm:prSet presAssocID="{6EACCD92-B1BC-0A42-953B-F3E640C7BD29}" presName="arrowDiagram4" presStyleCnt="0"/>
      <dgm:spPr/>
    </dgm:pt>
    <dgm:pt modelId="{14244A61-2F42-FE4C-B4AE-14F538A72BD4}" type="pres">
      <dgm:prSet presAssocID="{38FC8F8D-C424-8146-9E56-AD1DDF760111}" presName="bullet4a" presStyleLbl="node1" presStyleIdx="0" presStyleCnt="4"/>
      <dgm:spPr/>
    </dgm:pt>
    <dgm:pt modelId="{68990ADE-EECC-A843-9CB8-385F4DCE6884}" type="pres">
      <dgm:prSet presAssocID="{38FC8F8D-C424-8146-9E56-AD1DDF760111}" presName="textBox4a" presStyleLbl="revTx" presStyleIdx="0" presStyleCnt="4" custScaleY="51143">
        <dgm:presLayoutVars>
          <dgm:bulletEnabled val="1"/>
        </dgm:presLayoutVars>
      </dgm:prSet>
      <dgm:spPr/>
    </dgm:pt>
    <dgm:pt modelId="{9AA8AB03-D64A-C342-B37C-4CCC9DA9EB94}" type="pres">
      <dgm:prSet presAssocID="{D9810BAD-2715-BF45-BF3B-6AB8E45EE25A}" presName="bullet4b" presStyleLbl="node1" presStyleIdx="1" presStyleCnt="4"/>
      <dgm:spPr/>
    </dgm:pt>
    <dgm:pt modelId="{CD842123-1D21-A749-9096-4D7D760BAAD9}" type="pres">
      <dgm:prSet presAssocID="{D9810BAD-2715-BF45-BF3B-6AB8E45EE25A}" presName="textBox4b" presStyleLbl="revTx" presStyleIdx="1" presStyleCnt="4" custScaleY="39942" custLinFactNeighborX="-4726" custLinFactNeighborY="-3817">
        <dgm:presLayoutVars>
          <dgm:bulletEnabled val="1"/>
        </dgm:presLayoutVars>
      </dgm:prSet>
      <dgm:spPr/>
    </dgm:pt>
    <dgm:pt modelId="{36778976-587A-8042-87A9-FC1C9FD954F8}" type="pres">
      <dgm:prSet presAssocID="{A66F7EE8-B277-D248-99D3-4CD126540C8A}" presName="bullet4c" presStyleLbl="node1" presStyleIdx="2" presStyleCnt="4"/>
      <dgm:spPr/>
    </dgm:pt>
    <dgm:pt modelId="{D9519E44-3DC2-2543-B587-8A3BE587954F}" type="pres">
      <dgm:prSet presAssocID="{A66F7EE8-B277-D248-99D3-4CD126540C8A}" presName="textBox4c" presStyleLbl="revTx" presStyleIdx="2" presStyleCnt="4" custScaleX="143550" custScaleY="26063" custLinFactNeighborX="-6990" custLinFactNeighborY="-16934">
        <dgm:presLayoutVars>
          <dgm:bulletEnabled val="1"/>
        </dgm:presLayoutVars>
      </dgm:prSet>
      <dgm:spPr/>
    </dgm:pt>
    <dgm:pt modelId="{6C5317EB-E0BB-C646-8AC7-1B8FB3CE6475}" type="pres">
      <dgm:prSet presAssocID="{9386885E-542C-A045-80DD-541DAB382580}" presName="bullet4d" presStyleLbl="node1" presStyleIdx="3" presStyleCnt="4"/>
      <dgm:spPr/>
    </dgm:pt>
    <dgm:pt modelId="{9DBEC3F6-5D1C-984A-A8A3-A5F0342491D8}" type="pres">
      <dgm:prSet presAssocID="{9386885E-542C-A045-80DD-541DAB382580}" presName="textBox4d" presStyleLbl="revTx" presStyleIdx="3" presStyleCnt="4" custScaleX="86877" custScaleY="31888" custLinFactNeighborX="-17456" custLinFactNeighborY="-17576">
        <dgm:presLayoutVars>
          <dgm:bulletEnabled val="1"/>
        </dgm:presLayoutVars>
      </dgm:prSet>
      <dgm:spPr/>
    </dgm:pt>
  </dgm:ptLst>
  <dgm:cxnLst>
    <dgm:cxn modelId="{3E17B52C-3B06-9A45-8584-9180A0C1BA59}" type="presOf" srcId="{A66F7EE8-B277-D248-99D3-4CD126540C8A}" destId="{D9519E44-3DC2-2543-B587-8A3BE587954F}" srcOrd="0" destOrd="0" presId="urn:microsoft.com/office/officeart/2005/8/layout/arrow2"/>
    <dgm:cxn modelId="{1098CD43-3096-BD47-8C93-BE8058CF148F}" type="presOf" srcId="{D9810BAD-2715-BF45-BF3B-6AB8E45EE25A}" destId="{CD842123-1D21-A749-9096-4D7D760BAAD9}" srcOrd="0" destOrd="0" presId="urn:microsoft.com/office/officeart/2005/8/layout/arrow2"/>
    <dgm:cxn modelId="{1DE82A49-0AB5-0347-85E5-B4E74FB74FCA}" srcId="{6EACCD92-B1BC-0A42-953B-F3E640C7BD29}" destId="{D9810BAD-2715-BF45-BF3B-6AB8E45EE25A}" srcOrd="1" destOrd="0" parTransId="{A7494285-C8ED-F248-AEC8-913A1E2E837E}" sibTransId="{3253F9A0-6251-A642-AE74-6B9C371975BC}"/>
    <dgm:cxn modelId="{7D3C728B-F740-AC43-9F3A-C47B814E5089}" srcId="{6EACCD92-B1BC-0A42-953B-F3E640C7BD29}" destId="{38FC8F8D-C424-8146-9E56-AD1DDF760111}" srcOrd="0" destOrd="0" parTransId="{D0A62D74-7E0B-B242-8B35-D7A6B1083D31}" sibTransId="{4BF9B6E4-5CE0-7C40-ACE9-2C6A5EA145F7}"/>
    <dgm:cxn modelId="{C067DF8D-A81E-9E43-A8DD-02D5C2A61521}" type="presOf" srcId="{38FC8F8D-C424-8146-9E56-AD1DDF760111}" destId="{68990ADE-EECC-A843-9CB8-385F4DCE6884}" srcOrd="0" destOrd="0" presId="urn:microsoft.com/office/officeart/2005/8/layout/arrow2"/>
    <dgm:cxn modelId="{451DF095-1C94-234D-A748-F8277292FC1F}" srcId="{6EACCD92-B1BC-0A42-953B-F3E640C7BD29}" destId="{A66F7EE8-B277-D248-99D3-4CD126540C8A}" srcOrd="2" destOrd="0" parTransId="{38AC00E7-9EEB-AA46-92D7-B69F40E88CB4}" sibTransId="{F51F151C-E8E6-534A-A204-713718F1E875}"/>
    <dgm:cxn modelId="{A2D78A9C-6247-FA4B-8F51-CF2E89D0314E}" type="presOf" srcId="{6EACCD92-B1BC-0A42-953B-F3E640C7BD29}" destId="{094A77E0-A09E-2B4F-9792-0313B70CB70F}" srcOrd="0" destOrd="0" presId="urn:microsoft.com/office/officeart/2005/8/layout/arrow2"/>
    <dgm:cxn modelId="{049F5EB9-BDD5-B249-B755-3016A45FC8DA}" srcId="{6EACCD92-B1BC-0A42-953B-F3E640C7BD29}" destId="{9386885E-542C-A045-80DD-541DAB382580}" srcOrd="3" destOrd="0" parTransId="{568757CA-AC16-7F43-B8F6-583978CFEC40}" sibTransId="{B3B68821-6B75-224A-99DE-9B3A4C5EF08C}"/>
    <dgm:cxn modelId="{C60BA0FC-7A21-7742-8D6D-2BDD77849218}" type="presOf" srcId="{9386885E-542C-A045-80DD-541DAB382580}" destId="{9DBEC3F6-5D1C-984A-A8A3-A5F0342491D8}" srcOrd="0" destOrd="0" presId="urn:microsoft.com/office/officeart/2005/8/layout/arrow2"/>
    <dgm:cxn modelId="{46527C7F-AD19-654B-8049-936FB0BB1089}" type="presParOf" srcId="{094A77E0-A09E-2B4F-9792-0313B70CB70F}" destId="{7274B0A6-A780-AC4D-A192-A17A96D7D56B}" srcOrd="0" destOrd="0" presId="urn:microsoft.com/office/officeart/2005/8/layout/arrow2"/>
    <dgm:cxn modelId="{847C3373-70A5-1249-BA32-96D85E38ED12}" type="presParOf" srcId="{094A77E0-A09E-2B4F-9792-0313B70CB70F}" destId="{AC30B1C0-E642-C343-9491-3D29EF5B9ACA}" srcOrd="1" destOrd="0" presId="urn:microsoft.com/office/officeart/2005/8/layout/arrow2"/>
    <dgm:cxn modelId="{2589D7C4-5754-F443-AF55-E833CB97E3B6}" type="presParOf" srcId="{AC30B1C0-E642-C343-9491-3D29EF5B9ACA}" destId="{14244A61-2F42-FE4C-B4AE-14F538A72BD4}" srcOrd="0" destOrd="0" presId="urn:microsoft.com/office/officeart/2005/8/layout/arrow2"/>
    <dgm:cxn modelId="{DCB3901E-6D9E-BB49-AA70-0398A4AB7AD5}" type="presParOf" srcId="{AC30B1C0-E642-C343-9491-3D29EF5B9ACA}" destId="{68990ADE-EECC-A843-9CB8-385F4DCE6884}" srcOrd="1" destOrd="0" presId="urn:microsoft.com/office/officeart/2005/8/layout/arrow2"/>
    <dgm:cxn modelId="{F88F0E2D-7C58-9949-9774-10884A5650A2}" type="presParOf" srcId="{AC30B1C0-E642-C343-9491-3D29EF5B9ACA}" destId="{9AA8AB03-D64A-C342-B37C-4CCC9DA9EB94}" srcOrd="2" destOrd="0" presId="urn:microsoft.com/office/officeart/2005/8/layout/arrow2"/>
    <dgm:cxn modelId="{4B8DD314-032A-6B47-B2DB-2862EB78707A}" type="presParOf" srcId="{AC30B1C0-E642-C343-9491-3D29EF5B9ACA}" destId="{CD842123-1D21-A749-9096-4D7D760BAAD9}" srcOrd="3" destOrd="0" presId="urn:microsoft.com/office/officeart/2005/8/layout/arrow2"/>
    <dgm:cxn modelId="{A33190B4-80C4-C34A-A93A-C56AF89424ED}" type="presParOf" srcId="{AC30B1C0-E642-C343-9491-3D29EF5B9ACA}" destId="{36778976-587A-8042-87A9-FC1C9FD954F8}" srcOrd="4" destOrd="0" presId="urn:microsoft.com/office/officeart/2005/8/layout/arrow2"/>
    <dgm:cxn modelId="{B3BF463C-A526-BC4C-B31D-7702EF0A6A73}" type="presParOf" srcId="{AC30B1C0-E642-C343-9491-3D29EF5B9ACA}" destId="{D9519E44-3DC2-2543-B587-8A3BE587954F}" srcOrd="5" destOrd="0" presId="urn:microsoft.com/office/officeart/2005/8/layout/arrow2"/>
    <dgm:cxn modelId="{7EF211CC-4E58-D349-9A1C-21EB30F85E98}" type="presParOf" srcId="{AC30B1C0-E642-C343-9491-3D29EF5B9ACA}" destId="{6C5317EB-E0BB-C646-8AC7-1B8FB3CE6475}" srcOrd="6" destOrd="0" presId="urn:microsoft.com/office/officeart/2005/8/layout/arrow2"/>
    <dgm:cxn modelId="{6EA5EE19-B83B-9B4D-B222-76DA85BACAE3}" type="presParOf" srcId="{AC30B1C0-E642-C343-9491-3D29EF5B9ACA}" destId="{9DBEC3F6-5D1C-984A-A8A3-A5F0342491D8}"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468A96-8500-0942-9C3D-D79EED65E7DD}"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901AE691-BAA2-CF48-9CD6-6F30D27A0A1A}">
      <dgm:prSet/>
      <dgm:spPr/>
      <dgm:t>
        <a:bodyPr/>
        <a:lstStyle/>
        <a:p>
          <a:pPr rtl="0"/>
          <a:r>
            <a:rPr lang="en-US" dirty="0"/>
            <a:t>Special type of programming language used to provide instructions to the monitor</a:t>
          </a:r>
        </a:p>
      </dgm:t>
    </dgm:pt>
    <dgm:pt modelId="{BEA84F28-2AB8-754C-A71B-72BE9FB88AFD}" type="parTrans" cxnId="{28F2FBD1-5148-224F-B8D7-2BC0E66697A1}">
      <dgm:prSet/>
      <dgm:spPr/>
      <dgm:t>
        <a:bodyPr/>
        <a:lstStyle/>
        <a:p>
          <a:endParaRPr lang="en-US"/>
        </a:p>
      </dgm:t>
    </dgm:pt>
    <dgm:pt modelId="{52D8972A-53FD-2C43-B35B-EEA8ADB8AF61}" type="sibTrans" cxnId="{28F2FBD1-5148-224F-B8D7-2BC0E66697A1}">
      <dgm:prSet/>
      <dgm:spPr/>
      <dgm:t>
        <a:bodyPr/>
        <a:lstStyle/>
        <a:p>
          <a:endParaRPr lang="en-US"/>
        </a:p>
      </dgm:t>
    </dgm:pt>
    <dgm:pt modelId="{47AC663C-5EF9-B249-B59C-E82827E9216A}">
      <dgm:prSet custT="1"/>
      <dgm:spPr>
        <a:solidFill>
          <a:schemeClr val="bg1"/>
        </a:solidFill>
        <a:ln>
          <a:solidFill>
            <a:schemeClr val="accent6"/>
          </a:solidFill>
        </a:ln>
      </dgm:spPr>
      <dgm:t>
        <a:bodyPr/>
        <a:lstStyle/>
        <a:p>
          <a:pPr rtl="0"/>
          <a:r>
            <a:rPr lang="en-US" sz="3200" dirty="0">
              <a:solidFill>
                <a:schemeClr val="tx1"/>
              </a:solidFill>
            </a:rPr>
            <a:t>What compiler to use</a:t>
          </a:r>
        </a:p>
      </dgm:t>
    </dgm:pt>
    <dgm:pt modelId="{33026B69-F19C-AB4B-B55A-B76B2321851D}" type="parTrans" cxnId="{6AAF62DC-54EB-8043-BE9B-8C131EF093AC}">
      <dgm:prSet/>
      <dgm:spPr>
        <a:solidFill>
          <a:schemeClr val="tx2">
            <a:alpha val="90000"/>
          </a:schemeClr>
        </a:solidFill>
      </dgm:spPr>
      <dgm:t>
        <a:bodyPr/>
        <a:lstStyle/>
        <a:p>
          <a:endParaRPr lang="en-US" dirty="0"/>
        </a:p>
      </dgm:t>
    </dgm:pt>
    <dgm:pt modelId="{AE47F88A-3955-A040-951A-26F708AF38AA}" type="sibTrans" cxnId="{6AAF62DC-54EB-8043-BE9B-8C131EF093AC}">
      <dgm:prSet/>
      <dgm:spPr>
        <a:solidFill>
          <a:schemeClr val="tx2">
            <a:alpha val="90000"/>
          </a:schemeClr>
        </a:solidFill>
      </dgm:spPr>
      <dgm:t>
        <a:bodyPr/>
        <a:lstStyle/>
        <a:p>
          <a:endParaRPr lang="en-US" dirty="0"/>
        </a:p>
      </dgm:t>
    </dgm:pt>
    <dgm:pt modelId="{C865A489-D17D-7946-8F61-866F669A3771}">
      <dgm:prSet custT="1"/>
      <dgm:spPr>
        <a:solidFill>
          <a:schemeClr val="bg1"/>
        </a:solidFill>
        <a:ln>
          <a:solidFill>
            <a:schemeClr val="accent6"/>
          </a:solidFill>
        </a:ln>
      </dgm:spPr>
      <dgm:t>
        <a:bodyPr/>
        <a:lstStyle/>
        <a:p>
          <a:pPr rtl="0"/>
          <a:r>
            <a:rPr lang="en-US" sz="3200" dirty="0">
              <a:solidFill>
                <a:schemeClr val="tx1"/>
              </a:solidFill>
            </a:rPr>
            <a:t>What data to use</a:t>
          </a:r>
        </a:p>
      </dgm:t>
    </dgm:pt>
    <dgm:pt modelId="{2F268175-680E-1148-9A2B-5E3771A3FBD5}" type="parTrans" cxnId="{A1A34920-A38C-5647-9F3E-F3A97B7AC4A8}">
      <dgm:prSet/>
      <dgm:spPr/>
      <dgm:t>
        <a:bodyPr/>
        <a:lstStyle/>
        <a:p>
          <a:endParaRPr lang="en-US"/>
        </a:p>
      </dgm:t>
    </dgm:pt>
    <dgm:pt modelId="{7149B0AB-26FA-4D43-A407-4BE2084B3233}" type="sibTrans" cxnId="{A1A34920-A38C-5647-9F3E-F3A97B7AC4A8}">
      <dgm:prSet/>
      <dgm:spPr/>
      <dgm:t>
        <a:bodyPr/>
        <a:lstStyle/>
        <a:p>
          <a:endParaRPr lang="en-US"/>
        </a:p>
      </dgm:t>
    </dgm:pt>
    <dgm:pt modelId="{656261AF-C218-764F-8A23-9CF03191C293}" type="pres">
      <dgm:prSet presAssocID="{E5468A96-8500-0942-9C3D-D79EED65E7DD}" presName="Name0" presStyleCnt="0">
        <dgm:presLayoutVars>
          <dgm:dir/>
          <dgm:animLvl val="lvl"/>
          <dgm:resizeHandles val="exact"/>
        </dgm:presLayoutVars>
      </dgm:prSet>
      <dgm:spPr/>
    </dgm:pt>
    <dgm:pt modelId="{E26C79A8-4B13-5F4D-8CE6-3F571A961C57}" type="pres">
      <dgm:prSet presAssocID="{901AE691-BAA2-CF48-9CD6-6F30D27A0A1A}" presName="vertFlow" presStyleCnt="0"/>
      <dgm:spPr/>
    </dgm:pt>
    <dgm:pt modelId="{94E20ED8-9E78-0743-A964-AB099207626E}" type="pres">
      <dgm:prSet presAssocID="{901AE691-BAA2-CF48-9CD6-6F30D27A0A1A}" presName="header" presStyleLbl="node1" presStyleIdx="0" presStyleCnt="1"/>
      <dgm:spPr/>
    </dgm:pt>
    <dgm:pt modelId="{A5A3E6ED-4CCD-E54E-9A1B-DA75B953AAEA}" type="pres">
      <dgm:prSet presAssocID="{33026B69-F19C-AB4B-B55A-B76B2321851D}" presName="parTrans" presStyleLbl="sibTrans2D1" presStyleIdx="0" presStyleCnt="2"/>
      <dgm:spPr/>
    </dgm:pt>
    <dgm:pt modelId="{569CB027-7CF0-9B4D-84C1-093791E27A8E}" type="pres">
      <dgm:prSet presAssocID="{47AC663C-5EF9-B249-B59C-E82827E9216A}" presName="child" presStyleLbl="alignAccFollowNode1" presStyleIdx="0" presStyleCnt="2">
        <dgm:presLayoutVars>
          <dgm:chMax val="0"/>
          <dgm:bulletEnabled val="1"/>
        </dgm:presLayoutVars>
      </dgm:prSet>
      <dgm:spPr/>
    </dgm:pt>
    <dgm:pt modelId="{161882D6-7C8A-B249-8241-DD2C41894718}" type="pres">
      <dgm:prSet presAssocID="{AE47F88A-3955-A040-951A-26F708AF38AA}" presName="sibTrans" presStyleLbl="sibTrans2D1" presStyleIdx="1" presStyleCnt="2"/>
      <dgm:spPr/>
    </dgm:pt>
    <dgm:pt modelId="{5951BF98-9B04-6B4B-B2C9-5892F2A4DC9C}" type="pres">
      <dgm:prSet presAssocID="{C865A489-D17D-7946-8F61-866F669A3771}" presName="child" presStyleLbl="alignAccFollowNode1" presStyleIdx="1" presStyleCnt="2">
        <dgm:presLayoutVars>
          <dgm:chMax val="0"/>
          <dgm:bulletEnabled val="1"/>
        </dgm:presLayoutVars>
      </dgm:prSet>
      <dgm:spPr/>
    </dgm:pt>
  </dgm:ptLst>
  <dgm:cxnLst>
    <dgm:cxn modelId="{A1A34920-A38C-5647-9F3E-F3A97B7AC4A8}" srcId="{901AE691-BAA2-CF48-9CD6-6F30D27A0A1A}" destId="{C865A489-D17D-7946-8F61-866F669A3771}" srcOrd="1" destOrd="0" parTransId="{2F268175-680E-1148-9A2B-5E3771A3FBD5}" sibTransId="{7149B0AB-26FA-4D43-A407-4BE2084B3233}"/>
    <dgm:cxn modelId="{85BD2E3A-F772-354D-BBE0-78462296FF42}" type="presOf" srcId="{901AE691-BAA2-CF48-9CD6-6F30D27A0A1A}" destId="{94E20ED8-9E78-0743-A964-AB099207626E}" srcOrd="0" destOrd="0" presId="urn:microsoft.com/office/officeart/2005/8/layout/lProcess1"/>
    <dgm:cxn modelId="{0C6E75B7-CB88-FD45-9914-E94717B07996}" type="presOf" srcId="{E5468A96-8500-0942-9C3D-D79EED65E7DD}" destId="{656261AF-C218-764F-8A23-9CF03191C293}" srcOrd="0" destOrd="0" presId="urn:microsoft.com/office/officeart/2005/8/layout/lProcess1"/>
    <dgm:cxn modelId="{68D047BA-09AF-8940-BDDE-BF7D1667027A}" type="presOf" srcId="{AE47F88A-3955-A040-951A-26F708AF38AA}" destId="{161882D6-7C8A-B249-8241-DD2C41894718}" srcOrd="0" destOrd="0" presId="urn:microsoft.com/office/officeart/2005/8/layout/lProcess1"/>
    <dgm:cxn modelId="{28F2FBD1-5148-224F-B8D7-2BC0E66697A1}" srcId="{E5468A96-8500-0942-9C3D-D79EED65E7DD}" destId="{901AE691-BAA2-CF48-9CD6-6F30D27A0A1A}" srcOrd="0" destOrd="0" parTransId="{BEA84F28-2AB8-754C-A71B-72BE9FB88AFD}" sibTransId="{52D8972A-53FD-2C43-B35B-EEA8ADB8AF61}"/>
    <dgm:cxn modelId="{E4499DD9-808E-F048-9928-267094822FFD}" type="presOf" srcId="{C865A489-D17D-7946-8F61-866F669A3771}" destId="{5951BF98-9B04-6B4B-B2C9-5892F2A4DC9C}" srcOrd="0" destOrd="0" presId="urn:microsoft.com/office/officeart/2005/8/layout/lProcess1"/>
    <dgm:cxn modelId="{6AAF62DC-54EB-8043-BE9B-8C131EF093AC}" srcId="{901AE691-BAA2-CF48-9CD6-6F30D27A0A1A}" destId="{47AC663C-5EF9-B249-B59C-E82827E9216A}" srcOrd="0" destOrd="0" parTransId="{33026B69-F19C-AB4B-B55A-B76B2321851D}" sibTransId="{AE47F88A-3955-A040-951A-26F708AF38AA}"/>
    <dgm:cxn modelId="{DD1F1FF9-911A-9B4C-8A73-C752E0E8C8A2}" type="presOf" srcId="{47AC663C-5EF9-B249-B59C-E82827E9216A}" destId="{569CB027-7CF0-9B4D-84C1-093791E27A8E}" srcOrd="0" destOrd="0" presId="urn:microsoft.com/office/officeart/2005/8/layout/lProcess1"/>
    <dgm:cxn modelId="{D2B86DFB-98F3-3646-ADDA-28301DA75F70}" type="presOf" srcId="{33026B69-F19C-AB4B-B55A-B76B2321851D}" destId="{A5A3E6ED-4CCD-E54E-9A1B-DA75B953AAEA}" srcOrd="0" destOrd="0" presId="urn:microsoft.com/office/officeart/2005/8/layout/lProcess1"/>
    <dgm:cxn modelId="{40440696-9C25-834E-849D-661CF66B62AD}" type="presParOf" srcId="{656261AF-C218-764F-8A23-9CF03191C293}" destId="{E26C79A8-4B13-5F4D-8CE6-3F571A961C57}" srcOrd="0" destOrd="0" presId="urn:microsoft.com/office/officeart/2005/8/layout/lProcess1"/>
    <dgm:cxn modelId="{EDF4DA0F-7FD7-534E-A78C-22EE167C963B}" type="presParOf" srcId="{E26C79A8-4B13-5F4D-8CE6-3F571A961C57}" destId="{94E20ED8-9E78-0743-A964-AB099207626E}" srcOrd="0" destOrd="0" presId="urn:microsoft.com/office/officeart/2005/8/layout/lProcess1"/>
    <dgm:cxn modelId="{57A62F9F-C907-9C47-9907-B0D4009C2868}" type="presParOf" srcId="{E26C79A8-4B13-5F4D-8CE6-3F571A961C57}" destId="{A5A3E6ED-4CCD-E54E-9A1B-DA75B953AAEA}" srcOrd="1" destOrd="0" presId="urn:microsoft.com/office/officeart/2005/8/layout/lProcess1"/>
    <dgm:cxn modelId="{ECC80F84-772F-F64D-80D3-8E37D400C562}" type="presParOf" srcId="{E26C79A8-4B13-5F4D-8CE6-3F571A961C57}" destId="{569CB027-7CF0-9B4D-84C1-093791E27A8E}" srcOrd="2" destOrd="0" presId="urn:microsoft.com/office/officeart/2005/8/layout/lProcess1"/>
    <dgm:cxn modelId="{09012514-6E10-524D-81CC-8518210F649A}" type="presParOf" srcId="{E26C79A8-4B13-5F4D-8CE6-3F571A961C57}" destId="{161882D6-7C8A-B249-8241-DD2C41894718}" srcOrd="3" destOrd="0" presId="urn:microsoft.com/office/officeart/2005/8/layout/lProcess1"/>
    <dgm:cxn modelId="{CDB13445-D0AE-C346-AD63-B23D43D9C156}" type="presParOf" srcId="{E26C79A8-4B13-5F4D-8CE6-3F571A961C57}" destId="{5951BF98-9B04-6B4B-B2C9-5892F2A4DC9C}"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7151B0-83C3-794C-A7E2-D21129B208D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E168AA11-920C-F54C-B7DB-C5951AA2D585}">
      <dgm:prSet/>
      <dgm:spPr/>
      <dgm:t>
        <a:bodyPr/>
        <a:lstStyle/>
        <a:p>
          <a:pPr algn="ctr" rtl="0"/>
          <a:r>
            <a:rPr lang="en-US" dirty="0"/>
            <a:t>Memory protection</a:t>
          </a:r>
        </a:p>
      </dgm:t>
    </dgm:pt>
    <dgm:pt modelId="{F1036FCF-F430-704B-9E6B-F3162B4934A4}" type="parTrans" cxnId="{E41F4A20-25D7-6049-B731-2FD60920E3A6}">
      <dgm:prSet/>
      <dgm:spPr/>
      <dgm:t>
        <a:bodyPr/>
        <a:lstStyle/>
        <a:p>
          <a:endParaRPr lang="en-US"/>
        </a:p>
      </dgm:t>
    </dgm:pt>
    <dgm:pt modelId="{F75CB714-0475-A247-A48A-0DB700B76C4A}" type="sibTrans" cxnId="{E41F4A20-25D7-6049-B731-2FD60920E3A6}">
      <dgm:prSet/>
      <dgm:spPr/>
      <dgm:t>
        <a:bodyPr/>
        <a:lstStyle/>
        <a:p>
          <a:endParaRPr lang="en-US"/>
        </a:p>
      </dgm:t>
    </dgm:pt>
    <dgm:pt modelId="{84FE2259-F5AC-9044-B8EB-8A19BA1733A8}">
      <dgm:prSet/>
      <dgm:spPr/>
      <dgm:t>
        <a:bodyPr/>
        <a:lstStyle/>
        <a:p>
          <a:pPr algn="l" rtl="0"/>
          <a:r>
            <a:rPr lang="en-US" dirty="0"/>
            <a:t>While the user program is executing, it must not alter the memory area containing the monitor</a:t>
          </a:r>
        </a:p>
      </dgm:t>
    </dgm:pt>
    <dgm:pt modelId="{0DB568A9-7598-704F-9A1B-A7B019083813}" type="parTrans" cxnId="{868306BA-8CCA-1C43-BD53-8B6AD97319B8}">
      <dgm:prSet/>
      <dgm:spPr/>
      <dgm:t>
        <a:bodyPr/>
        <a:lstStyle/>
        <a:p>
          <a:endParaRPr lang="en-US"/>
        </a:p>
      </dgm:t>
    </dgm:pt>
    <dgm:pt modelId="{2415265B-BCAA-BE49-8909-3AE41F1CEA1E}" type="sibTrans" cxnId="{868306BA-8CCA-1C43-BD53-8B6AD97319B8}">
      <dgm:prSet/>
      <dgm:spPr/>
      <dgm:t>
        <a:bodyPr/>
        <a:lstStyle/>
        <a:p>
          <a:endParaRPr lang="en-US"/>
        </a:p>
      </dgm:t>
    </dgm:pt>
    <dgm:pt modelId="{3C55AC7B-1880-3346-A9F5-9D14FE371C13}">
      <dgm:prSet/>
      <dgm:spPr/>
      <dgm:t>
        <a:bodyPr/>
        <a:lstStyle/>
        <a:p>
          <a:pPr algn="ctr" rtl="0"/>
          <a:r>
            <a:rPr lang="en-US" dirty="0"/>
            <a:t>Timer</a:t>
          </a:r>
        </a:p>
      </dgm:t>
    </dgm:pt>
    <dgm:pt modelId="{DA4122A3-D505-944E-B831-76E0E97F5E1A}" type="parTrans" cxnId="{1B19FFA6-539C-F54F-96EE-69F16551E422}">
      <dgm:prSet/>
      <dgm:spPr/>
      <dgm:t>
        <a:bodyPr/>
        <a:lstStyle/>
        <a:p>
          <a:endParaRPr lang="en-US"/>
        </a:p>
      </dgm:t>
    </dgm:pt>
    <dgm:pt modelId="{D422DDD9-FDCA-AB4A-8586-DE5C835334E3}" type="sibTrans" cxnId="{1B19FFA6-539C-F54F-96EE-69F16551E422}">
      <dgm:prSet/>
      <dgm:spPr/>
      <dgm:t>
        <a:bodyPr/>
        <a:lstStyle/>
        <a:p>
          <a:endParaRPr lang="en-US"/>
        </a:p>
      </dgm:t>
    </dgm:pt>
    <dgm:pt modelId="{38C5B09A-C990-BA43-A557-1F98A71B0347}">
      <dgm:prSet/>
      <dgm:spPr/>
      <dgm:t>
        <a:bodyPr/>
        <a:lstStyle/>
        <a:p>
          <a:pPr rtl="0"/>
          <a:r>
            <a:rPr lang="en-US" dirty="0"/>
            <a:t>Prevents a job from monopolizing the system</a:t>
          </a:r>
        </a:p>
      </dgm:t>
    </dgm:pt>
    <dgm:pt modelId="{C22858B8-555F-9E48-860B-841F1548B9BF}" type="parTrans" cxnId="{935578C4-E7A4-0F41-B2CC-8EB9491486F8}">
      <dgm:prSet/>
      <dgm:spPr/>
      <dgm:t>
        <a:bodyPr/>
        <a:lstStyle/>
        <a:p>
          <a:endParaRPr lang="en-US"/>
        </a:p>
      </dgm:t>
    </dgm:pt>
    <dgm:pt modelId="{7E3BCDBB-0A59-C74E-97DB-63FDAE82954D}" type="sibTrans" cxnId="{935578C4-E7A4-0F41-B2CC-8EB9491486F8}">
      <dgm:prSet/>
      <dgm:spPr/>
      <dgm:t>
        <a:bodyPr/>
        <a:lstStyle/>
        <a:p>
          <a:endParaRPr lang="en-US"/>
        </a:p>
      </dgm:t>
    </dgm:pt>
    <dgm:pt modelId="{91271169-0AFC-DE4B-8AC9-A91FEED8AE1F}">
      <dgm:prSet/>
      <dgm:spPr/>
      <dgm:t>
        <a:bodyPr/>
        <a:lstStyle/>
        <a:p>
          <a:pPr algn="ctr" rtl="0"/>
          <a:r>
            <a:rPr lang="en-US" dirty="0"/>
            <a:t>Privileged instructions</a:t>
          </a:r>
        </a:p>
      </dgm:t>
    </dgm:pt>
    <dgm:pt modelId="{2B42B865-B071-6A4C-B298-E4885E4E631A}" type="parTrans" cxnId="{DB0CEECF-0037-4C41-BE4C-624B659A1DAF}">
      <dgm:prSet/>
      <dgm:spPr/>
      <dgm:t>
        <a:bodyPr/>
        <a:lstStyle/>
        <a:p>
          <a:endParaRPr lang="en-US"/>
        </a:p>
      </dgm:t>
    </dgm:pt>
    <dgm:pt modelId="{E92463EB-0EE3-604C-96B3-B5BFB1BA60FB}" type="sibTrans" cxnId="{DB0CEECF-0037-4C41-BE4C-624B659A1DAF}">
      <dgm:prSet/>
      <dgm:spPr/>
      <dgm:t>
        <a:bodyPr/>
        <a:lstStyle/>
        <a:p>
          <a:endParaRPr lang="en-US"/>
        </a:p>
      </dgm:t>
    </dgm:pt>
    <dgm:pt modelId="{E3EB5B32-DAE8-084B-9C55-4E15A60723ED}">
      <dgm:prSet/>
      <dgm:spPr/>
      <dgm:t>
        <a:bodyPr/>
        <a:lstStyle/>
        <a:p>
          <a:pPr rtl="0"/>
          <a:r>
            <a:rPr lang="en-US" dirty="0"/>
            <a:t>Can only be executed by the monitor</a:t>
          </a:r>
        </a:p>
      </dgm:t>
    </dgm:pt>
    <dgm:pt modelId="{7A268D61-5057-B149-BE7B-AA3EE351397C}" type="parTrans" cxnId="{30322F38-77BC-7941-A149-9689B60C4338}">
      <dgm:prSet/>
      <dgm:spPr/>
      <dgm:t>
        <a:bodyPr/>
        <a:lstStyle/>
        <a:p>
          <a:endParaRPr lang="en-US"/>
        </a:p>
      </dgm:t>
    </dgm:pt>
    <dgm:pt modelId="{DBA2282E-AB01-9D46-83F3-EF32BDAD296B}" type="sibTrans" cxnId="{30322F38-77BC-7941-A149-9689B60C4338}">
      <dgm:prSet/>
      <dgm:spPr/>
      <dgm:t>
        <a:bodyPr/>
        <a:lstStyle/>
        <a:p>
          <a:endParaRPr lang="en-US"/>
        </a:p>
      </dgm:t>
    </dgm:pt>
    <dgm:pt modelId="{262BBE38-279B-314A-BA9C-D727BB0FDC92}">
      <dgm:prSet/>
      <dgm:spPr/>
      <dgm:t>
        <a:bodyPr/>
        <a:lstStyle/>
        <a:p>
          <a:pPr algn="ctr" rtl="0"/>
          <a:r>
            <a:rPr lang="en-US" dirty="0"/>
            <a:t>Interrupts</a:t>
          </a:r>
        </a:p>
      </dgm:t>
    </dgm:pt>
    <dgm:pt modelId="{3B2FF056-FCC8-8D4F-994A-A01D63DA5CD9}" type="parTrans" cxnId="{C9F28926-672C-F64D-B018-B5F0F5D79E34}">
      <dgm:prSet/>
      <dgm:spPr/>
      <dgm:t>
        <a:bodyPr/>
        <a:lstStyle/>
        <a:p>
          <a:endParaRPr lang="en-US"/>
        </a:p>
      </dgm:t>
    </dgm:pt>
    <dgm:pt modelId="{2F7DE086-CAD4-A24B-AD21-148FD7FF13A3}" type="sibTrans" cxnId="{C9F28926-672C-F64D-B018-B5F0F5D79E34}">
      <dgm:prSet/>
      <dgm:spPr/>
      <dgm:t>
        <a:bodyPr/>
        <a:lstStyle/>
        <a:p>
          <a:endParaRPr lang="en-US"/>
        </a:p>
      </dgm:t>
    </dgm:pt>
    <dgm:pt modelId="{286E021D-AAE7-3045-85D5-5E61BC0DEF81}">
      <dgm:prSet/>
      <dgm:spPr/>
      <dgm:t>
        <a:bodyPr/>
        <a:lstStyle/>
        <a:p>
          <a:pPr rtl="0"/>
          <a:r>
            <a:rPr lang="en-US" dirty="0"/>
            <a:t>Gives OS more flexibility in controlling user programs</a:t>
          </a:r>
        </a:p>
      </dgm:t>
    </dgm:pt>
    <dgm:pt modelId="{A77A0EA1-2CB3-7D44-86D0-19696DAF5113}" type="parTrans" cxnId="{9926E97F-5B57-8342-A5F8-094907E9E425}">
      <dgm:prSet/>
      <dgm:spPr/>
      <dgm:t>
        <a:bodyPr/>
        <a:lstStyle/>
        <a:p>
          <a:endParaRPr lang="en-US"/>
        </a:p>
      </dgm:t>
    </dgm:pt>
    <dgm:pt modelId="{B67E2129-EF89-8A48-A57C-7C56BA199FF7}" type="sibTrans" cxnId="{9926E97F-5B57-8342-A5F8-094907E9E425}">
      <dgm:prSet/>
      <dgm:spPr/>
      <dgm:t>
        <a:bodyPr/>
        <a:lstStyle/>
        <a:p>
          <a:endParaRPr lang="en-US"/>
        </a:p>
      </dgm:t>
    </dgm:pt>
    <dgm:pt modelId="{67E7C6A6-13EF-714B-B10A-4FB9F6CDFFE7}" type="pres">
      <dgm:prSet presAssocID="{2D7151B0-83C3-794C-A7E2-D21129B208D7}" presName="linear" presStyleCnt="0">
        <dgm:presLayoutVars>
          <dgm:dir/>
          <dgm:animLvl val="lvl"/>
          <dgm:resizeHandles val="exact"/>
        </dgm:presLayoutVars>
      </dgm:prSet>
      <dgm:spPr/>
    </dgm:pt>
    <dgm:pt modelId="{A9843400-7960-4E4F-9E66-CEFCFC5239A0}" type="pres">
      <dgm:prSet presAssocID="{E168AA11-920C-F54C-B7DB-C5951AA2D585}" presName="parentLin" presStyleCnt="0"/>
      <dgm:spPr/>
    </dgm:pt>
    <dgm:pt modelId="{296822B1-67B9-3946-B9B5-9AFC9B76B1DD}" type="pres">
      <dgm:prSet presAssocID="{E168AA11-920C-F54C-B7DB-C5951AA2D585}" presName="parentLeftMargin" presStyleLbl="node1" presStyleIdx="0" presStyleCnt="4"/>
      <dgm:spPr/>
    </dgm:pt>
    <dgm:pt modelId="{149ADC22-A787-BD43-AE53-1E5F9F0EF60D}" type="pres">
      <dgm:prSet presAssocID="{E168AA11-920C-F54C-B7DB-C5951AA2D585}" presName="parentText" presStyleLbl="node1" presStyleIdx="0" presStyleCnt="4" custScaleX="45928">
        <dgm:presLayoutVars>
          <dgm:chMax val="0"/>
          <dgm:bulletEnabled val="1"/>
        </dgm:presLayoutVars>
      </dgm:prSet>
      <dgm:spPr/>
    </dgm:pt>
    <dgm:pt modelId="{9390032A-177B-F847-A182-AF71BCAFBE8E}" type="pres">
      <dgm:prSet presAssocID="{E168AA11-920C-F54C-B7DB-C5951AA2D585}" presName="negativeSpace" presStyleCnt="0"/>
      <dgm:spPr/>
    </dgm:pt>
    <dgm:pt modelId="{E16CAC94-6033-ED45-9937-89B21B10E203}" type="pres">
      <dgm:prSet presAssocID="{E168AA11-920C-F54C-B7DB-C5951AA2D585}" presName="childText" presStyleLbl="conFgAcc1" presStyleIdx="0" presStyleCnt="4">
        <dgm:presLayoutVars>
          <dgm:bulletEnabled val="1"/>
        </dgm:presLayoutVars>
      </dgm:prSet>
      <dgm:spPr/>
    </dgm:pt>
    <dgm:pt modelId="{2D930EDF-A178-4B42-B854-012114ED6F5F}" type="pres">
      <dgm:prSet presAssocID="{F75CB714-0475-A247-A48A-0DB700B76C4A}" presName="spaceBetweenRectangles" presStyleCnt="0"/>
      <dgm:spPr/>
    </dgm:pt>
    <dgm:pt modelId="{93E8F457-8658-3E40-B98A-F49742498160}" type="pres">
      <dgm:prSet presAssocID="{3C55AC7B-1880-3346-A9F5-9D14FE371C13}" presName="parentLin" presStyleCnt="0"/>
      <dgm:spPr/>
    </dgm:pt>
    <dgm:pt modelId="{111B7E38-12E6-374B-B02A-3E9484792A81}" type="pres">
      <dgm:prSet presAssocID="{3C55AC7B-1880-3346-A9F5-9D14FE371C13}" presName="parentLeftMargin" presStyleLbl="node1" presStyleIdx="0" presStyleCnt="4"/>
      <dgm:spPr/>
    </dgm:pt>
    <dgm:pt modelId="{EFED6759-161A-0247-881A-8697555D7731}" type="pres">
      <dgm:prSet presAssocID="{3C55AC7B-1880-3346-A9F5-9D14FE371C13}" presName="parentText" presStyleLbl="node1" presStyleIdx="1" presStyleCnt="4" custScaleX="45928">
        <dgm:presLayoutVars>
          <dgm:chMax val="0"/>
          <dgm:bulletEnabled val="1"/>
        </dgm:presLayoutVars>
      </dgm:prSet>
      <dgm:spPr/>
    </dgm:pt>
    <dgm:pt modelId="{FC9C8137-B0AD-D14F-B352-7066C95D9CB5}" type="pres">
      <dgm:prSet presAssocID="{3C55AC7B-1880-3346-A9F5-9D14FE371C13}" presName="negativeSpace" presStyleCnt="0"/>
      <dgm:spPr/>
    </dgm:pt>
    <dgm:pt modelId="{C121F52B-3C08-654C-83AE-2EAF2AB55D38}" type="pres">
      <dgm:prSet presAssocID="{3C55AC7B-1880-3346-A9F5-9D14FE371C13}" presName="childText" presStyleLbl="conFgAcc1" presStyleIdx="1" presStyleCnt="4">
        <dgm:presLayoutVars>
          <dgm:bulletEnabled val="1"/>
        </dgm:presLayoutVars>
      </dgm:prSet>
      <dgm:spPr/>
    </dgm:pt>
    <dgm:pt modelId="{DCFCEA22-975D-9343-ACAC-4DF0C3753744}" type="pres">
      <dgm:prSet presAssocID="{D422DDD9-FDCA-AB4A-8586-DE5C835334E3}" presName="spaceBetweenRectangles" presStyleCnt="0"/>
      <dgm:spPr/>
    </dgm:pt>
    <dgm:pt modelId="{A00CDB56-F37A-DF49-A4D3-E01D3B8D6DCE}" type="pres">
      <dgm:prSet presAssocID="{91271169-0AFC-DE4B-8AC9-A91FEED8AE1F}" presName="parentLin" presStyleCnt="0"/>
      <dgm:spPr/>
    </dgm:pt>
    <dgm:pt modelId="{09C3FAAE-8F88-9747-B07C-EC9FCDDEA243}" type="pres">
      <dgm:prSet presAssocID="{91271169-0AFC-DE4B-8AC9-A91FEED8AE1F}" presName="parentLeftMargin" presStyleLbl="node1" presStyleIdx="1" presStyleCnt="4"/>
      <dgm:spPr/>
    </dgm:pt>
    <dgm:pt modelId="{F1A4EEB2-F42C-DC47-9AAD-66A3C8EDB4FF}" type="pres">
      <dgm:prSet presAssocID="{91271169-0AFC-DE4B-8AC9-A91FEED8AE1F}" presName="parentText" presStyleLbl="node1" presStyleIdx="2" presStyleCnt="4" custScaleX="45928">
        <dgm:presLayoutVars>
          <dgm:chMax val="0"/>
          <dgm:bulletEnabled val="1"/>
        </dgm:presLayoutVars>
      </dgm:prSet>
      <dgm:spPr/>
    </dgm:pt>
    <dgm:pt modelId="{D84CF245-23B4-8149-82F3-961FAE282666}" type="pres">
      <dgm:prSet presAssocID="{91271169-0AFC-DE4B-8AC9-A91FEED8AE1F}" presName="negativeSpace" presStyleCnt="0"/>
      <dgm:spPr/>
    </dgm:pt>
    <dgm:pt modelId="{5DD7CB04-61EF-8749-9728-DC4AEA3DB611}" type="pres">
      <dgm:prSet presAssocID="{91271169-0AFC-DE4B-8AC9-A91FEED8AE1F}" presName="childText" presStyleLbl="conFgAcc1" presStyleIdx="2" presStyleCnt="4">
        <dgm:presLayoutVars>
          <dgm:bulletEnabled val="1"/>
        </dgm:presLayoutVars>
      </dgm:prSet>
      <dgm:spPr/>
    </dgm:pt>
    <dgm:pt modelId="{D31626AE-EE24-F348-9CB9-6B38BB82C065}" type="pres">
      <dgm:prSet presAssocID="{E92463EB-0EE3-604C-96B3-B5BFB1BA60FB}" presName="spaceBetweenRectangles" presStyleCnt="0"/>
      <dgm:spPr/>
    </dgm:pt>
    <dgm:pt modelId="{CBCC4874-7EAF-4E40-83CC-1D1C21485996}" type="pres">
      <dgm:prSet presAssocID="{262BBE38-279B-314A-BA9C-D727BB0FDC92}" presName="parentLin" presStyleCnt="0"/>
      <dgm:spPr/>
    </dgm:pt>
    <dgm:pt modelId="{DCC88935-A0C0-8A43-9BAD-3C89B397511F}" type="pres">
      <dgm:prSet presAssocID="{262BBE38-279B-314A-BA9C-D727BB0FDC92}" presName="parentLeftMargin" presStyleLbl="node1" presStyleIdx="2" presStyleCnt="4"/>
      <dgm:spPr/>
    </dgm:pt>
    <dgm:pt modelId="{80D85195-02CD-764C-97FD-8C9D668486D7}" type="pres">
      <dgm:prSet presAssocID="{262BBE38-279B-314A-BA9C-D727BB0FDC92}" presName="parentText" presStyleLbl="node1" presStyleIdx="3" presStyleCnt="4" custScaleX="45928">
        <dgm:presLayoutVars>
          <dgm:chMax val="0"/>
          <dgm:bulletEnabled val="1"/>
        </dgm:presLayoutVars>
      </dgm:prSet>
      <dgm:spPr/>
    </dgm:pt>
    <dgm:pt modelId="{4807788D-684F-934E-99CD-351AF075FD2C}" type="pres">
      <dgm:prSet presAssocID="{262BBE38-279B-314A-BA9C-D727BB0FDC92}" presName="negativeSpace" presStyleCnt="0"/>
      <dgm:spPr/>
    </dgm:pt>
    <dgm:pt modelId="{7A96011C-FD4C-4E48-A721-EBACBA9C917E}" type="pres">
      <dgm:prSet presAssocID="{262BBE38-279B-314A-BA9C-D727BB0FDC92}" presName="childText" presStyleLbl="conFgAcc1" presStyleIdx="3" presStyleCnt="4">
        <dgm:presLayoutVars>
          <dgm:bulletEnabled val="1"/>
        </dgm:presLayoutVars>
      </dgm:prSet>
      <dgm:spPr/>
    </dgm:pt>
  </dgm:ptLst>
  <dgm:cxnLst>
    <dgm:cxn modelId="{E41F4A20-25D7-6049-B731-2FD60920E3A6}" srcId="{2D7151B0-83C3-794C-A7E2-D21129B208D7}" destId="{E168AA11-920C-F54C-B7DB-C5951AA2D585}" srcOrd="0" destOrd="0" parTransId="{F1036FCF-F430-704B-9E6B-F3162B4934A4}" sibTransId="{F75CB714-0475-A247-A48A-0DB700B76C4A}"/>
    <dgm:cxn modelId="{C9F28926-672C-F64D-B018-B5F0F5D79E34}" srcId="{2D7151B0-83C3-794C-A7E2-D21129B208D7}" destId="{262BBE38-279B-314A-BA9C-D727BB0FDC92}" srcOrd="3" destOrd="0" parTransId="{3B2FF056-FCC8-8D4F-994A-A01D63DA5CD9}" sibTransId="{2F7DE086-CAD4-A24B-AD21-148FD7FF13A3}"/>
    <dgm:cxn modelId="{C9365B28-F5FE-8749-AE4D-B93729A9999C}" type="presOf" srcId="{91271169-0AFC-DE4B-8AC9-A91FEED8AE1F}" destId="{F1A4EEB2-F42C-DC47-9AAD-66A3C8EDB4FF}" srcOrd="1" destOrd="0" presId="urn:microsoft.com/office/officeart/2005/8/layout/list1"/>
    <dgm:cxn modelId="{30322F38-77BC-7941-A149-9689B60C4338}" srcId="{91271169-0AFC-DE4B-8AC9-A91FEED8AE1F}" destId="{E3EB5B32-DAE8-084B-9C55-4E15A60723ED}" srcOrd="0" destOrd="0" parTransId="{7A268D61-5057-B149-BE7B-AA3EE351397C}" sibTransId="{DBA2282E-AB01-9D46-83F3-EF32BDAD296B}"/>
    <dgm:cxn modelId="{57A35C60-BAB0-E942-A55B-33947DF510A3}" type="presOf" srcId="{2D7151B0-83C3-794C-A7E2-D21129B208D7}" destId="{67E7C6A6-13EF-714B-B10A-4FB9F6CDFFE7}" srcOrd="0" destOrd="0" presId="urn:microsoft.com/office/officeart/2005/8/layout/list1"/>
    <dgm:cxn modelId="{49A3FB69-6BDA-234A-A14A-5C302DD3F34D}" type="presOf" srcId="{91271169-0AFC-DE4B-8AC9-A91FEED8AE1F}" destId="{09C3FAAE-8F88-9747-B07C-EC9FCDDEA243}" srcOrd="0" destOrd="0" presId="urn:microsoft.com/office/officeart/2005/8/layout/list1"/>
    <dgm:cxn modelId="{66099A6E-6178-434C-97C6-94D84B4D3C2C}" type="presOf" srcId="{286E021D-AAE7-3045-85D5-5E61BC0DEF81}" destId="{7A96011C-FD4C-4E48-A721-EBACBA9C917E}" srcOrd="0" destOrd="0" presId="urn:microsoft.com/office/officeart/2005/8/layout/list1"/>
    <dgm:cxn modelId="{23025154-3D2C-044F-8963-6EF03F73400E}" type="presOf" srcId="{84FE2259-F5AC-9044-B8EB-8A19BA1733A8}" destId="{E16CAC94-6033-ED45-9937-89B21B10E203}" srcOrd="0" destOrd="0" presId="urn:microsoft.com/office/officeart/2005/8/layout/list1"/>
    <dgm:cxn modelId="{80B60059-425E-9B4B-A1B4-669D145CA82B}" type="presOf" srcId="{3C55AC7B-1880-3346-A9F5-9D14FE371C13}" destId="{111B7E38-12E6-374B-B02A-3E9484792A81}" srcOrd="0" destOrd="0" presId="urn:microsoft.com/office/officeart/2005/8/layout/list1"/>
    <dgm:cxn modelId="{45AD767A-C98F-694C-9ED7-ED7D89F35B1B}" type="presOf" srcId="{262BBE38-279B-314A-BA9C-D727BB0FDC92}" destId="{DCC88935-A0C0-8A43-9BAD-3C89B397511F}" srcOrd="0" destOrd="0" presId="urn:microsoft.com/office/officeart/2005/8/layout/list1"/>
    <dgm:cxn modelId="{8C64537F-DF8A-4A4A-B849-09575FAF6906}" type="presOf" srcId="{38C5B09A-C990-BA43-A557-1F98A71B0347}" destId="{C121F52B-3C08-654C-83AE-2EAF2AB55D38}" srcOrd="0" destOrd="0" presId="urn:microsoft.com/office/officeart/2005/8/layout/list1"/>
    <dgm:cxn modelId="{9926E97F-5B57-8342-A5F8-094907E9E425}" srcId="{262BBE38-279B-314A-BA9C-D727BB0FDC92}" destId="{286E021D-AAE7-3045-85D5-5E61BC0DEF81}" srcOrd="0" destOrd="0" parTransId="{A77A0EA1-2CB3-7D44-86D0-19696DAF5113}" sibTransId="{B67E2129-EF89-8A48-A57C-7C56BA199FF7}"/>
    <dgm:cxn modelId="{8011BC84-6C39-BE43-862D-38BB608E1E94}" type="presOf" srcId="{E168AA11-920C-F54C-B7DB-C5951AA2D585}" destId="{296822B1-67B9-3946-B9B5-9AFC9B76B1DD}" srcOrd="0" destOrd="0" presId="urn:microsoft.com/office/officeart/2005/8/layout/list1"/>
    <dgm:cxn modelId="{09554A93-09B6-D047-861E-3DBC30E408AB}" type="presOf" srcId="{E168AA11-920C-F54C-B7DB-C5951AA2D585}" destId="{149ADC22-A787-BD43-AE53-1E5F9F0EF60D}" srcOrd="1" destOrd="0" presId="urn:microsoft.com/office/officeart/2005/8/layout/list1"/>
    <dgm:cxn modelId="{1B19FFA6-539C-F54F-96EE-69F16551E422}" srcId="{2D7151B0-83C3-794C-A7E2-D21129B208D7}" destId="{3C55AC7B-1880-3346-A9F5-9D14FE371C13}" srcOrd="1" destOrd="0" parTransId="{DA4122A3-D505-944E-B831-76E0E97F5E1A}" sibTransId="{D422DDD9-FDCA-AB4A-8586-DE5C835334E3}"/>
    <dgm:cxn modelId="{868306BA-8CCA-1C43-BD53-8B6AD97319B8}" srcId="{E168AA11-920C-F54C-B7DB-C5951AA2D585}" destId="{84FE2259-F5AC-9044-B8EB-8A19BA1733A8}" srcOrd="0" destOrd="0" parTransId="{0DB568A9-7598-704F-9A1B-A7B019083813}" sibTransId="{2415265B-BCAA-BE49-8909-3AE41F1CEA1E}"/>
    <dgm:cxn modelId="{7E11F4C1-A6D5-E141-BB67-D7A948F3AD34}" type="presOf" srcId="{E3EB5B32-DAE8-084B-9C55-4E15A60723ED}" destId="{5DD7CB04-61EF-8749-9728-DC4AEA3DB611}" srcOrd="0" destOrd="0" presId="urn:microsoft.com/office/officeart/2005/8/layout/list1"/>
    <dgm:cxn modelId="{935578C4-E7A4-0F41-B2CC-8EB9491486F8}" srcId="{3C55AC7B-1880-3346-A9F5-9D14FE371C13}" destId="{38C5B09A-C990-BA43-A557-1F98A71B0347}" srcOrd="0" destOrd="0" parTransId="{C22858B8-555F-9E48-860B-841F1548B9BF}" sibTransId="{7E3BCDBB-0A59-C74E-97DB-63FDAE82954D}"/>
    <dgm:cxn modelId="{4E6D85CE-302E-BA4C-9FCE-B6445D5CF6CA}" type="presOf" srcId="{3C55AC7B-1880-3346-A9F5-9D14FE371C13}" destId="{EFED6759-161A-0247-881A-8697555D7731}" srcOrd="1" destOrd="0" presId="urn:microsoft.com/office/officeart/2005/8/layout/list1"/>
    <dgm:cxn modelId="{DB0CEECF-0037-4C41-BE4C-624B659A1DAF}" srcId="{2D7151B0-83C3-794C-A7E2-D21129B208D7}" destId="{91271169-0AFC-DE4B-8AC9-A91FEED8AE1F}" srcOrd="2" destOrd="0" parTransId="{2B42B865-B071-6A4C-B298-E4885E4E631A}" sibTransId="{E92463EB-0EE3-604C-96B3-B5BFB1BA60FB}"/>
    <dgm:cxn modelId="{ECE497DA-E69B-D34B-AB46-25980F65898D}" type="presOf" srcId="{262BBE38-279B-314A-BA9C-D727BB0FDC92}" destId="{80D85195-02CD-764C-97FD-8C9D668486D7}" srcOrd="1" destOrd="0" presId="urn:microsoft.com/office/officeart/2005/8/layout/list1"/>
    <dgm:cxn modelId="{28D4C49C-F8A3-3446-B26E-F191C47E2DCA}" type="presParOf" srcId="{67E7C6A6-13EF-714B-B10A-4FB9F6CDFFE7}" destId="{A9843400-7960-4E4F-9E66-CEFCFC5239A0}" srcOrd="0" destOrd="0" presId="urn:microsoft.com/office/officeart/2005/8/layout/list1"/>
    <dgm:cxn modelId="{21CA7546-47BE-8E48-A994-436FD9DC063B}" type="presParOf" srcId="{A9843400-7960-4E4F-9E66-CEFCFC5239A0}" destId="{296822B1-67B9-3946-B9B5-9AFC9B76B1DD}" srcOrd="0" destOrd="0" presId="urn:microsoft.com/office/officeart/2005/8/layout/list1"/>
    <dgm:cxn modelId="{2E21B6BD-A3BB-8545-A8F6-5A80753CF35A}" type="presParOf" srcId="{A9843400-7960-4E4F-9E66-CEFCFC5239A0}" destId="{149ADC22-A787-BD43-AE53-1E5F9F0EF60D}" srcOrd="1" destOrd="0" presId="urn:microsoft.com/office/officeart/2005/8/layout/list1"/>
    <dgm:cxn modelId="{E12CB786-CF3F-BD4E-9EFE-345CA9B16B07}" type="presParOf" srcId="{67E7C6A6-13EF-714B-B10A-4FB9F6CDFFE7}" destId="{9390032A-177B-F847-A182-AF71BCAFBE8E}" srcOrd="1" destOrd="0" presId="urn:microsoft.com/office/officeart/2005/8/layout/list1"/>
    <dgm:cxn modelId="{3AD14C62-C079-684B-B0C4-8925AA81CB93}" type="presParOf" srcId="{67E7C6A6-13EF-714B-B10A-4FB9F6CDFFE7}" destId="{E16CAC94-6033-ED45-9937-89B21B10E203}" srcOrd="2" destOrd="0" presId="urn:microsoft.com/office/officeart/2005/8/layout/list1"/>
    <dgm:cxn modelId="{D85FCC9D-39B8-F448-8F2F-B639A543E94B}" type="presParOf" srcId="{67E7C6A6-13EF-714B-B10A-4FB9F6CDFFE7}" destId="{2D930EDF-A178-4B42-B854-012114ED6F5F}" srcOrd="3" destOrd="0" presId="urn:microsoft.com/office/officeart/2005/8/layout/list1"/>
    <dgm:cxn modelId="{99F3F39A-1F21-734E-979C-899DB2364828}" type="presParOf" srcId="{67E7C6A6-13EF-714B-B10A-4FB9F6CDFFE7}" destId="{93E8F457-8658-3E40-B98A-F49742498160}" srcOrd="4" destOrd="0" presId="urn:microsoft.com/office/officeart/2005/8/layout/list1"/>
    <dgm:cxn modelId="{D84B2969-37AE-2F45-B361-FC2E12D98293}" type="presParOf" srcId="{93E8F457-8658-3E40-B98A-F49742498160}" destId="{111B7E38-12E6-374B-B02A-3E9484792A81}" srcOrd="0" destOrd="0" presId="urn:microsoft.com/office/officeart/2005/8/layout/list1"/>
    <dgm:cxn modelId="{1AC5925A-F473-E74B-BE05-B96192025652}" type="presParOf" srcId="{93E8F457-8658-3E40-B98A-F49742498160}" destId="{EFED6759-161A-0247-881A-8697555D7731}" srcOrd="1" destOrd="0" presId="urn:microsoft.com/office/officeart/2005/8/layout/list1"/>
    <dgm:cxn modelId="{E207216B-FBBD-1D43-87AA-6B974C93E2E4}" type="presParOf" srcId="{67E7C6A6-13EF-714B-B10A-4FB9F6CDFFE7}" destId="{FC9C8137-B0AD-D14F-B352-7066C95D9CB5}" srcOrd="5" destOrd="0" presId="urn:microsoft.com/office/officeart/2005/8/layout/list1"/>
    <dgm:cxn modelId="{F7000289-8C24-2A4E-A831-186352DBA273}" type="presParOf" srcId="{67E7C6A6-13EF-714B-B10A-4FB9F6CDFFE7}" destId="{C121F52B-3C08-654C-83AE-2EAF2AB55D38}" srcOrd="6" destOrd="0" presId="urn:microsoft.com/office/officeart/2005/8/layout/list1"/>
    <dgm:cxn modelId="{4EE924BC-AF6A-DE4F-8319-779360B56E9D}" type="presParOf" srcId="{67E7C6A6-13EF-714B-B10A-4FB9F6CDFFE7}" destId="{DCFCEA22-975D-9343-ACAC-4DF0C3753744}" srcOrd="7" destOrd="0" presId="urn:microsoft.com/office/officeart/2005/8/layout/list1"/>
    <dgm:cxn modelId="{86C27372-68EC-B744-A3A2-6A4987C737A0}" type="presParOf" srcId="{67E7C6A6-13EF-714B-B10A-4FB9F6CDFFE7}" destId="{A00CDB56-F37A-DF49-A4D3-E01D3B8D6DCE}" srcOrd="8" destOrd="0" presId="urn:microsoft.com/office/officeart/2005/8/layout/list1"/>
    <dgm:cxn modelId="{BE77A76F-DD20-3D4F-B060-F8F8A50FF92C}" type="presParOf" srcId="{A00CDB56-F37A-DF49-A4D3-E01D3B8D6DCE}" destId="{09C3FAAE-8F88-9747-B07C-EC9FCDDEA243}" srcOrd="0" destOrd="0" presId="urn:microsoft.com/office/officeart/2005/8/layout/list1"/>
    <dgm:cxn modelId="{7ED4B2B8-CAE9-5B43-B1FC-CEDFE0E648AF}" type="presParOf" srcId="{A00CDB56-F37A-DF49-A4D3-E01D3B8D6DCE}" destId="{F1A4EEB2-F42C-DC47-9AAD-66A3C8EDB4FF}" srcOrd="1" destOrd="0" presId="urn:microsoft.com/office/officeart/2005/8/layout/list1"/>
    <dgm:cxn modelId="{69ED556E-EFED-7F4B-AB97-49AB3EB55B1D}" type="presParOf" srcId="{67E7C6A6-13EF-714B-B10A-4FB9F6CDFFE7}" destId="{D84CF245-23B4-8149-82F3-961FAE282666}" srcOrd="9" destOrd="0" presId="urn:microsoft.com/office/officeart/2005/8/layout/list1"/>
    <dgm:cxn modelId="{12509060-B562-EF4D-8A16-2693185B23B6}" type="presParOf" srcId="{67E7C6A6-13EF-714B-B10A-4FB9F6CDFFE7}" destId="{5DD7CB04-61EF-8749-9728-DC4AEA3DB611}" srcOrd="10" destOrd="0" presId="urn:microsoft.com/office/officeart/2005/8/layout/list1"/>
    <dgm:cxn modelId="{377FE1F1-F733-6042-B5E9-861D04E11321}" type="presParOf" srcId="{67E7C6A6-13EF-714B-B10A-4FB9F6CDFFE7}" destId="{D31626AE-EE24-F348-9CB9-6B38BB82C065}" srcOrd="11" destOrd="0" presId="urn:microsoft.com/office/officeart/2005/8/layout/list1"/>
    <dgm:cxn modelId="{D139584F-C0D6-F747-B328-8B430A0B5903}" type="presParOf" srcId="{67E7C6A6-13EF-714B-B10A-4FB9F6CDFFE7}" destId="{CBCC4874-7EAF-4E40-83CC-1D1C21485996}" srcOrd="12" destOrd="0" presId="urn:microsoft.com/office/officeart/2005/8/layout/list1"/>
    <dgm:cxn modelId="{9690C2F9-551C-9546-B4F4-5AB32946B355}" type="presParOf" srcId="{CBCC4874-7EAF-4E40-83CC-1D1C21485996}" destId="{DCC88935-A0C0-8A43-9BAD-3C89B397511F}" srcOrd="0" destOrd="0" presId="urn:microsoft.com/office/officeart/2005/8/layout/list1"/>
    <dgm:cxn modelId="{3B43613C-69AF-3C4D-8D73-9AA5B569D5E7}" type="presParOf" srcId="{CBCC4874-7EAF-4E40-83CC-1D1C21485996}" destId="{80D85195-02CD-764C-97FD-8C9D668486D7}" srcOrd="1" destOrd="0" presId="urn:microsoft.com/office/officeart/2005/8/layout/list1"/>
    <dgm:cxn modelId="{4717AB40-5612-FB47-8B67-9B236A81E985}" type="presParOf" srcId="{67E7C6A6-13EF-714B-B10A-4FB9F6CDFFE7}" destId="{4807788D-684F-934E-99CD-351AF075FD2C}" srcOrd="13" destOrd="0" presId="urn:microsoft.com/office/officeart/2005/8/layout/list1"/>
    <dgm:cxn modelId="{F66F47B9-FC6C-8149-B999-BAE00D5FFC99}" type="presParOf" srcId="{67E7C6A6-13EF-714B-B10A-4FB9F6CDFFE7}" destId="{7A96011C-FD4C-4E48-A721-EBACBA9C917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33217E-0BA9-1741-9BC9-D46EA55AF191}"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65151A8C-E5F1-E84A-8D59-9577CB8EDE1C}">
      <dgm:prSet/>
      <dgm:spPr/>
      <dgm:t>
        <a:bodyPr/>
        <a:lstStyle/>
        <a:p>
          <a:pPr rtl="0"/>
          <a:r>
            <a:rPr lang="en-US" dirty="0"/>
            <a:t>User Mode</a:t>
          </a:r>
        </a:p>
      </dgm:t>
    </dgm:pt>
    <dgm:pt modelId="{5C70AA69-59F5-A447-B129-D3692DAB33CE}" type="parTrans" cxnId="{B7A1762C-4E00-1348-93C6-AC5611E7371A}">
      <dgm:prSet/>
      <dgm:spPr/>
      <dgm:t>
        <a:bodyPr/>
        <a:lstStyle/>
        <a:p>
          <a:endParaRPr lang="en-US"/>
        </a:p>
      </dgm:t>
    </dgm:pt>
    <dgm:pt modelId="{859E7ADA-F317-EC45-A3AA-9D0E80B4BF8B}" type="sibTrans" cxnId="{B7A1762C-4E00-1348-93C6-AC5611E7371A}">
      <dgm:prSet/>
      <dgm:spPr/>
      <dgm:t>
        <a:bodyPr/>
        <a:lstStyle/>
        <a:p>
          <a:endParaRPr lang="en-US"/>
        </a:p>
      </dgm:t>
    </dgm:pt>
    <dgm:pt modelId="{7DCB2BB2-725D-AB4D-8742-9C675046D766}">
      <dgm:prSet/>
      <dgm:spPr/>
      <dgm:t>
        <a:bodyPr/>
        <a:lstStyle/>
        <a:p>
          <a:pPr rtl="0"/>
          <a:r>
            <a:rPr lang="en-US" dirty="0"/>
            <a:t>User program executes in user mode </a:t>
          </a:r>
        </a:p>
      </dgm:t>
    </dgm:pt>
    <dgm:pt modelId="{056F9CD2-FFE5-7640-A9C8-E5B1CC9BCBB7}" type="parTrans" cxnId="{8CA977E5-2336-0244-B6D7-5FEB6EAF7666}">
      <dgm:prSet/>
      <dgm:spPr/>
      <dgm:t>
        <a:bodyPr/>
        <a:lstStyle/>
        <a:p>
          <a:endParaRPr lang="en-US"/>
        </a:p>
      </dgm:t>
    </dgm:pt>
    <dgm:pt modelId="{D4FF9F22-952A-7946-9831-9D5AF1B599CD}" type="sibTrans" cxnId="{8CA977E5-2336-0244-B6D7-5FEB6EAF7666}">
      <dgm:prSet/>
      <dgm:spPr/>
      <dgm:t>
        <a:bodyPr/>
        <a:lstStyle/>
        <a:p>
          <a:endParaRPr lang="en-US"/>
        </a:p>
      </dgm:t>
    </dgm:pt>
    <dgm:pt modelId="{F34AEFB7-B7EE-0540-AA61-DCE568FF95ED}">
      <dgm:prSet/>
      <dgm:spPr/>
      <dgm:t>
        <a:bodyPr/>
        <a:lstStyle/>
        <a:p>
          <a:pPr rtl="0"/>
          <a:r>
            <a:rPr lang="en-US" dirty="0"/>
            <a:t>Certain areas of memory are protected from user access</a:t>
          </a:r>
        </a:p>
      </dgm:t>
    </dgm:pt>
    <dgm:pt modelId="{E57D61B8-B54D-8C43-B41E-3E45B93ACA17}" type="parTrans" cxnId="{1A0049D4-AD30-6F4E-BA8B-45446C5AF2E4}">
      <dgm:prSet/>
      <dgm:spPr/>
      <dgm:t>
        <a:bodyPr/>
        <a:lstStyle/>
        <a:p>
          <a:endParaRPr lang="en-US"/>
        </a:p>
      </dgm:t>
    </dgm:pt>
    <dgm:pt modelId="{3FD3279B-0950-9742-99D3-96EEBBEF92D5}" type="sibTrans" cxnId="{1A0049D4-AD30-6F4E-BA8B-45446C5AF2E4}">
      <dgm:prSet/>
      <dgm:spPr/>
      <dgm:t>
        <a:bodyPr/>
        <a:lstStyle/>
        <a:p>
          <a:endParaRPr lang="en-US"/>
        </a:p>
      </dgm:t>
    </dgm:pt>
    <dgm:pt modelId="{A5DFD8D0-15EC-5345-B0D6-66229A227EC8}">
      <dgm:prSet/>
      <dgm:spPr/>
      <dgm:t>
        <a:bodyPr/>
        <a:lstStyle/>
        <a:p>
          <a:pPr rtl="0"/>
          <a:r>
            <a:rPr lang="en-US" dirty="0"/>
            <a:t>Certain instructions may not be executed</a:t>
          </a:r>
        </a:p>
      </dgm:t>
    </dgm:pt>
    <dgm:pt modelId="{49E45765-8C20-0944-87A6-CCAB3F931C15}" type="parTrans" cxnId="{A1905759-3725-7B4C-AB71-0D8959DBE3AA}">
      <dgm:prSet/>
      <dgm:spPr/>
      <dgm:t>
        <a:bodyPr/>
        <a:lstStyle/>
        <a:p>
          <a:endParaRPr lang="en-US"/>
        </a:p>
      </dgm:t>
    </dgm:pt>
    <dgm:pt modelId="{96BB15FE-09DC-F241-A9EF-BF18CB9B5B4C}" type="sibTrans" cxnId="{A1905759-3725-7B4C-AB71-0D8959DBE3AA}">
      <dgm:prSet/>
      <dgm:spPr/>
      <dgm:t>
        <a:bodyPr/>
        <a:lstStyle/>
        <a:p>
          <a:endParaRPr lang="en-US"/>
        </a:p>
      </dgm:t>
    </dgm:pt>
    <dgm:pt modelId="{A8DD81A0-FE94-7142-8520-E6D5E4A4E957}">
      <dgm:prSet/>
      <dgm:spPr/>
      <dgm:t>
        <a:bodyPr/>
        <a:lstStyle/>
        <a:p>
          <a:pPr rtl="0"/>
          <a:r>
            <a:rPr lang="en-US" dirty="0"/>
            <a:t>Kernel Mode</a:t>
          </a:r>
        </a:p>
      </dgm:t>
    </dgm:pt>
    <dgm:pt modelId="{8413BC65-3A20-F749-B0AF-DCB34BC1E73E}" type="parTrans" cxnId="{F4BDCF99-792A-6A4D-9EAD-12F48A6A2CF6}">
      <dgm:prSet/>
      <dgm:spPr/>
      <dgm:t>
        <a:bodyPr/>
        <a:lstStyle/>
        <a:p>
          <a:endParaRPr lang="en-US"/>
        </a:p>
      </dgm:t>
    </dgm:pt>
    <dgm:pt modelId="{6F2F872C-EB3F-7346-989E-8B22174FFB8C}" type="sibTrans" cxnId="{F4BDCF99-792A-6A4D-9EAD-12F48A6A2CF6}">
      <dgm:prSet/>
      <dgm:spPr/>
      <dgm:t>
        <a:bodyPr/>
        <a:lstStyle/>
        <a:p>
          <a:endParaRPr lang="en-US"/>
        </a:p>
      </dgm:t>
    </dgm:pt>
    <dgm:pt modelId="{70D89978-F865-334F-A941-4AF766991439}">
      <dgm:prSet/>
      <dgm:spPr/>
      <dgm:t>
        <a:bodyPr/>
        <a:lstStyle/>
        <a:p>
          <a:pPr rtl="0"/>
          <a:r>
            <a:rPr lang="en-US" dirty="0"/>
            <a:t>Monitor executes in kernel mode</a:t>
          </a:r>
        </a:p>
      </dgm:t>
    </dgm:pt>
    <dgm:pt modelId="{0D8A6E0B-2805-7F44-B8A9-E56E808FA4B2}" type="parTrans" cxnId="{21A20B55-DE25-E74B-BC11-03F38F4E142E}">
      <dgm:prSet/>
      <dgm:spPr/>
      <dgm:t>
        <a:bodyPr/>
        <a:lstStyle/>
        <a:p>
          <a:endParaRPr lang="en-US"/>
        </a:p>
      </dgm:t>
    </dgm:pt>
    <dgm:pt modelId="{85B34EE6-D50C-C54F-B4EB-629B50465A18}" type="sibTrans" cxnId="{21A20B55-DE25-E74B-BC11-03F38F4E142E}">
      <dgm:prSet/>
      <dgm:spPr/>
      <dgm:t>
        <a:bodyPr/>
        <a:lstStyle/>
        <a:p>
          <a:endParaRPr lang="en-US"/>
        </a:p>
      </dgm:t>
    </dgm:pt>
    <dgm:pt modelId="{23C2248C-310F-9045-A1DE-EB1A0A998144}">
      <dgm:prSet/>
      <dgm:spPr/>
      <dgm:t>
        <a:bodyPr/>
        <a:lstStyle/>
        <a:p>
          <a:pPr rtl="0"/>
          <a:r>
            <a:rPr lang="en-US" dirty="0"/>
            <a:t>Privileged instructions may be executed</a:t>
          </a:r>
        </a:p>
      </dgm:t>
    </dgm:pt>
    <dgm:pt modelId="{C11CCC40-78D6-C64E-B5C1-63B25BB0FA07}" type="parTrans" cxnId="{9BF5E802-0139-0E44-88B0-B6BF0C7DA309}">
      <dgm:prSet/>
      <dgm:spPr/>
      <dgm:t>
        <a:bodyPr/>
        <a:lstStyle/>
        <a:p>
          <a:endParaRPr lang="en-US"/>
        </a:p>
      </dgm:t>
    </dgm:pt>
    <dgm:pt modelId="{81BF2CBE-26D2-0C43-B2ED-0DC9A9AAB891}" type="sibTrans" cxnId="{9BF5E802-0139-0E44-88B0-B6BF0C7DA309}">
      <dgm:prSet/>
      <dgm:spPr/>
      <dgm:t>
        <a:bodyPr/>
        <a:lstStyle/>
        <a:p>
          <a:endParaRPr lang="en-US"/>
        </a:p>
      </dgm:t>
    </dgm:pt>
    <dgm:pt modelId="{7E6F021F-0CB0-124B-A677-644B0E074CAA}">
      <dgm:prSet/>
      <dgm:spPr/>
      <dgm:t>
        <a:bodyPr/>
        <a:lstStyle/>
        <a:p>
          <a:pPr rtl="0"/>
          <a:r>
            <a:rPr lang="en-US" dirty="0"/>
            <a:t>Protected areas of memory may be accessed</a:t>
          </a:r>
        </a:p>
      </dgm:t>
    </dgm:pt>
    <dgm:pt modelId="{714DAF6C-70BD-A742-867A-169968D2E7E5}" type="parTrans" cxnId="{C82D3699-53F9-2E4F-8543-552FE5594A84}">
      <dgm:prSet/>
      <dgm:spPr/>
      <dgm:t>
        <a:bodyPr/>
        <a:lstStyle/>
        <a:p>
          <a:endParaRPr lang="en-US"/>
        </a:p>
      </dgm:t>
    </dgm:pt>
    <dgm:pt modelId="{76738D4F-9AE5-5D42-80D1-2A9725D5F6E7}" type="sibTrans" cxnId="{C82D3699-53F9-2E4F-8543-552FE5594A84}">
      <dgm:prSet/>
      <dgm:spPr/>
      <dgm:t>
        <a:bodyPr/>
        <a:lstStyle/>
        <a:p>
          <a:endParaRPr lang="en-US"/>
        </a:p>
      </dgm:t>
    </dgm:pt>
    <dgm:pt modelId="{BCDE8873-8877-4847-9033-32C067255720}" type="pres">
      <dgm:prSet presAssocID="{2D33217E-0BA9-1741-9BC9-D46EA55AF191}" presName="Name0" presStyleCnt="0">
        <dgm:presLayoutVars>
          <dgm:dir/>
          <dgm:resizeHandles val="exact"/>
        </dgm:presLayoutVars>
      </dgm:prSet>
      <dgm:spPr/>
    </dgm:pt>
    <dgm:pt modelId="{92A33E13-DCDF-E341-9AC4-85F30FCF821E}" type="pres">
      <dgm:prSet presAssocID="{65151A8C-E5F1-E84A-8D59-9577CB8EDE1C}" presName="node" presStyleLbl="node1" presStyleIdx="0" presStyleCnt="2">
        <dgm:presLayoutVars>
          <dgm:bulletEnabled val="1"/>
        </dgm:presLayoutVars>
      </dgm:prSet>
      <dgm:spPr/>
    </dgm:pt>
    <dgm:pt modelId="{95A7415E-FDDB-BF42-95CF-3D91DCBD136B}" type="pres">
      <dgm:prSet presAssocID="{859E7ADA-F317-EC45-A3AA-9D0E80B4BF8B}" presName="sibTrans" presStyleCnt="0"/>
      <dgm:spPr/>
    </dgm:pt>
    <dgm:pt modelId="{B00B1CAD-B259-2E45-8456-48DD193C9431}" type="pres">
      <dgm:prSet presAssocID="{A8DD81A0-FE94-7142-8520-E6D5E4A4E957}" presName="node" presStyleLbl="node1" presStyleIdx="1" presStyleCnt="2">
        <dgm:presLayoutVars>
          <dgm:bulletEnabled val="1"/>
        </dgm:presLayoutVars>
      </dgm:prSet>
      <dgm:spPr/>
    </dgm:pt>
  </dgm:ptLst>
  <dgm:cxnLst>
    <dgm:cxn modelId="{9BF5E802-0139-0E44-88B0-B6BF0C7DA309}" srcId="{A8DD81A0-FE94-7142-8520-E6D5E4A4E957}" destId="{23C2248C-310F-9045-A1DE-EB1A0A998144}" srcOrd="1" destOrd="0" parTransId="{C11CCC40-78D6-C64E-B5C1-63B25BB0FA07}" sibTransId="{81BF2CBE-26D2-0C43-B2ED-0DC9A9AAB891}"/>
    <dgm:cxn modelId="{E999431D-555E-5245-BFE4-8A63F70AD90B}" type="presOf" srcId="{7E6F021F-0CB0-124B-A677-644B0E074CAA}" destId="{B00B1CAD-B259-2E45-8456-48DD193C9431}" srcOrd="0" destOrd="3" presId="urn:microsoft.com/office/officeart/2005/8/layout/hList6"/>
    <dgm:cxn modelId="{B7A1762C-4E00-1348-93C6-AC5611E7371A}" srcId="{2D33217E-0BA9-1741-9BC9-D46EA55AF191}" destId="{65151A8C-E5F1-E84A-8D59-9577CB8EDE1C}" srcOrd="0" destOrd="0" parTransId="{5C70AA69-59F5-A447-B129-D3692DAB33CE}" sibTransId="{859E7ADA-F317-EC45-A3AA-9D0E80B4BF8B}"/>
    <dgm:cxn modelId="{7E5F4739-C0B5-7347-95F3-1F0DFC293E7A}" type="presOf" srcId="{A8DD81A0-FE94-7142-8520-E6D5E4A4E957}" destId="{B00B1CAD-B259-2E45-8456-48DD193C9431}" srcOrd="0" destOrd="0" presId="urn:microsoft.com/office/officeart/2005/8/layout/hList6"/>
    <dgm:cxn modelId="{16D5224A-9ED7-664E-A9B0-FB7731089F3F}" type="presOf" srcId="{23C2248C-310F-9045-A1DE-EB1A0A998144}" destId="{B00B1CAD-B259-2E45-8456-48DD193C9431}" srcOrd="0" destOrd="2" presId="urn:microsoft.com/office/officeart/2005/8/layout/hList6"/>
    <dgm:cxn modelId="{F22CE56C-F876-4A4B-8B67-7EDEA20314E7}" type="presOf" srcId="{A5DFD8D0-15EC-5345-B0D6-66229A227EC8}" destId="{92A33E13-DCDF-E341-9AC4-85F30FCF821E}" srcOrd="0" destOrd="3" presId="urn:microsoft.com/office/officeart/2005/8/layout/hList6"/>
    <dgm:cxn modelId="{9A381D51-8EFB-6641-A8CF-EF11DAD4EA76}" type="presOf" srcId="{7DCB2BB2-725D-AB4D-8742-9C675046D766}" destId="{92A33E13-DCDF-E341-9AC4-85F30FCF821E}" srcOrd="0" destOrd="1" presId="urn:microsoft.com/office/officeart/2005/8/layout/hList6"/>
    <dgm:cxn modelId="{21A20B55-DE25-E74B-BC11-03F38F4E142E}" srcId="{A8DD81A0-FE94-7142-8520-E6D5E4A4E957}" destId="{70D89978-F865-334F-A941-4AF766991439}" srcOrd="0" destOrd="0" parTransId="{0D8A6E0B-2805-7F44-B8A9-E56E808FA4B2}" sibTransId="{85B34EE6-D50C-C54F-B4EB-629B50465A18}"/>
    <dgm:cxn modelId="{A1905759-3725-7B4C-AB71-0D8959DBE3AA}" srcId="{65151A8C-E5F1-E84A-8D59-9577CB8EDE1C}" destId="{A5DFD8D0-15EC-5345-B0D6-66229A227EC8}" srcOrd="2" destOrd="0" parTransId="{49E45765-8C20-0944-87A6-CCAB3F931C15}" sibTransId="{96BB15FE-09DC-F241-A9EF-BF18CB9B5B4C}"/>
    <dgm:cxn modelId="{0CCF4282-5470-2844-9339-7280897DF6F9}" type="presOf" srcId="{2D33217E-0BA9-1741-9BC9-D46EA55AF191}" destId="{BCDE8873-8877-4847-9033-32C067255720}" srcOrd="0" destOrd="0" presId="urn:microsoft.com/office/officeart/2005/8/layout/hList6"/>
    <dgm:cxn modelId="{C82D3699-53F9-2E4F-8543-552FE5594A84}" srcId="{A8DD81A0-FE94-7142-8520-E6D5E4A4E957}" destId="{7E6F021F-0CB0-124B-A677-644B0E074CAA}" srcOrd="2" destOrd="0" parTransId="{714DAF6C-70BD-A742-867A-169968D2E7E5}" sibTransId="{76738D4F-9AE5-5D42-80D1-2A9725D5F6E7}"/>
    <dgm:cxn modelId="{F4BDCF99-792A-6A4D-9EAD-12F48A6A2CF6}" srcId="{2D33217E-0BA9-1741-9BC9-D46EA55AF191}" destId="{A8DD81A0-FE94-7142-8520-E6D5E4A4E957}" srcOrd="1" destOrd="0" parTransId="{8413BC65-3A20-F749-B0AF-DCB34BC1E73E}" sibTransId="{6F2F872C-EB3F-7346-989E-8B22174FFB8C}"/>
    <dgm:cxn modelId="{1A0049D4-AD30-6F4E-BA8B-45446C5AF2E4}" srcId="{65151A8C-E5F1-E84A-8D59-9577CB8EDE1C}" destId="{F34AEFB7-B7EE-0540-AA61-DCE568FF95ED}" srcOrd="1" destOrd="0" parTransId="{E57D61B8-B54D-8C43-B41E-3E45B93ACA17}" sibTransId="{3FD3279B-0950-9742-99D3-96EEBBEF92D5}"/>
    <dgm:cxn modelId="{5D4309DF-B615-A74A-9835-2D82D7DB808E}" type="presOf" srcId="{70D89978-F865-334F-A941-4AF766991439}" destId="{B00B1CAD-B259-2E45-8456-48DD193C9431}" srcOrd="0" destOrd="1" presId="urn:microsoft.com/office/officeart/2005/8/layout/hList6"/>
    <dgm:cxn modelId="{FBA987E3-6481-0E47-B854-AEC20EB8E5B0}" type="presOf" srcId="{65151A8C-E5F1-E84A-8D59-9577CB8EDE1C}" destId="{92A33E13-DCDF-E341-9AC4-85F30FCF821E}" srcOrd="0" destOrd="0" presId="urn:microsoft.com/office/officeart/2005/8/layout/hList6"/>
    <dgm:cxn modelId="{8CA977E5-2336-0244-B6D7-5FEB6EAF7666}" srcId="{65151A8C-E5F1-E84A-8D59-9577CB8EDE1C}" destId="{7DCB2BB2-725D-AB4D-8742-9C675046D766}" srcOrd="0" destOrd="0" parTransId="{056F9CD2-FFE5-7640-A9C8-E5B1CC9BCBB7}" sibTransId="{D4FF9F22-952A-7946-9831-9D5AF1B599CD}"/>
    <dgm:cxn modelId="{D5A5C5E9-BC98-9C41-9A84-D102D7C0415C}" type="presOf" srcId="{F34AEFB7-B7EE-0540-AA61-DCE568FF95ED}" destId="{92A33E13-DCDF-E341-9AC4-85F30FCF821E}" srcOrd="0" destOrd="2" presId="urn:microsoft.com/office/officeart/2005/8/layout/hList6"/>
    <dgm:cxn modelId="{38691C63-E03C-7C4E-BB4E-37CA3D0B5494}" type="presParOf" srcId="{BCDE8873-8877-4847-9033-32C067255720}" destId="{92A33E13-DCDF-E341-9AC4-85F30FCF821E}" srcOrd="0" destOrd="0" presId="urn:microsoft.com/office/officeart/2005/8/layout/hList6"/>
    <dgm:cxn modelId="{B41E27CA-9E9C-6149-8AAA-6D7A77D4CD9C}" type="presParOf" srcId="{BCDE8873-8877-4847-9033-32C067255720}" destId="{95A7415E-FDDB-BF42-95CF-3D91DCBD136B}" srcOrd="1" destOrd="0" presId="urn:microsoft.com/office/officeart/2005/8/layout/hList6"/>
    <dgm:cxn modelId="{F4B6BC09-516B-D14F-A728-AF5398C45ADB}" type="presParOf" srcId="{BCDE8873-8877-4847-9033-32C067255720}" destId="{B00B1CAD-B259-2E45-8456-48DD193C9431}"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4604F3-AC49-4B49-B063-8681EA89DED4}" type="doc">
      <dgm:prSet loTypeId="urn:microsoft.com/office/officeart/2005/8/layout/gear1" loCatId="relationship" qsTypeId="urn:microsoft.com/office/officeart/2005/8/quickstyle/simple4" qsCatId="simple" csTypeId="urn:microsoft.com/office/officeart/2005/8/colors/accent1_2" csCatId="accent1"/>
      <dgm:spPr/>
      <dgm:t>
        <a:bodyPr/>
        <a:lstStyle/>
        <a:p>
          <a:endParaRPr lang="en-US"/>
        </a:p>
      </dgm:t>
    </dgm:pt>
    <dgm:pt modelId="{07A9FE25-6F8C-A847-A6C0-CECFD6641A71}">
      <dgm:prSet/>
      <dgm:spPr/>
      <dgm:t>
        <a:bodyPr/>
        <a:lstStyle/>
        <a:p>
          <a:pPr rtl="0"/>
          <a:r>
            <a:rPr lang="en-US" dirty="0"/>
            <a:t>Processor is often idle </a:t>
          </a:r>
        </a:p>
      </dgm:t>
    </dgm:pt>
    <dgm:pt modelId="{17DA107B-9D01-9043-86EF-2C3312021330}" type="parTrans" cxnId="{E2A37303-B75E-884A-A096-BFCAC7735F16}">
      <dgm:prSet/>
      <dgm:spPr/>
      <dgm:t>
        <a:bodyPr/>
        <a:lstStyle/>
        <a:p>
          <a:endParaRPr lang="en-US"/>
        </a:p>
      </dgm:t>
    </dgm:pt>
    <dgm:pt modelId="{1B1105CC-EC48-9243-A8DE-514D961370B7}" type="sibTrans" cxnId="{E2A37303-B75E-884A-A096-BFCAC7735F16}">
      <dgm:prSet/>
      <dgm:spPr/>
      <dgm:t>
        <a:bodyPr/>
        <a:lstStyle/>
        <a:p>
          <a:endParaRPr lang="en-US"/>
        </a:p>
      </dgm:t>
    </dgm:pt>
    <dgm:pt modelId="{3D7B52FF-6647-7C4E-B52B-92DBB192380A}">
      <dgm:prSet/>
      <dgm:spPr/>
      <dgm:t>
        <a:bodyPr/>
        <a:lstStyle/>
        <a:p>
          <a:pPr rtl="0"/>
          <a:r>
            <a:rPr lang="en-US" dirty="0"/>
            <a:t>Even with automatic job sequencing</a:t>
          </a:r>
        </a:p>
      </dgm:t>
    </dgm:pt>
    <dgm:pt modelId="{54D2D15E-64BF-1549-AD6F-9CFF72EF0358}" type="parTrans" cxnId="{15513996-507A-2745-BDD6-F202EB727ACA}">
      <dgm:prSet/>
      <dgm:spPr/>
      <dgm:t>
        <a:bodyPr/>
        <a:lstStyle/>
        <a:p>
          <a:endParaRPr lang="en-US"/>
        </a:p>
      </dgm:t>
    </dgm:pt>
    <dgm:pt modelId="{8B971CE0-970D-9F41-B2F5-39AF4A9145C3}" type="sibTrans" cxnId="{15513996-507A-2745-BDD6-F202EB727ACA}">
      <dgm:prSet/>
      <dgm:spPr/>
      <dgm:t>
        <a:bodyPr/>
        <a:lstStyle/>
        <a:p>
          <a:endParaRPr lang="en-US"/>
        </a:p>
      </dgm:t>
    </dgm:pt>
    <dgm:pt modelId="{C00C5643-38B3-5949-A002-AE313B5F2B32}">
      <dgm:prSet/>
      <dgm:spPr/>
      <dgm:t>
        <a:bodyPr/>
        <a:lstStyle/>
        <a:p>
          <a:pPr rtl="0"/>
          <a:r>
            <a:rPr lang="en-US" dirty="0"/>
            <a:t>I/O devices are slow compared to processor</a:t>
          </a:r>
        </a:p>
      </dgm:t>
    </dgm:pt>
    <dgm:pt modelId="{E2A85AFB-3B69-5E41-8B99-9AB1606CB910}" type="parTrans" cxnId="{4ACA5E2F-1C85-5148-895D-9449C9AF238E}">
      <dgm:prSet/>
      <dgm:spPr/>
      <dgm:t>
        <a:bodyPr/>
        <a:lstStyle/>
        <a:p>
          <a:endParaRPr lang="en-US"/>
        </a:p>
      </dgm:t>
    </dgm:pt>
    <dgm:pt modelId="{8668F30C-E660-6A4D-A798-07AD5F92B608}" type="sibTrans" cxnId="{4ACA5E2F-1C85-5148-895D-9449C9AF238E}">
      <dgm:prSet/>
      <dgm:spPr/>
      <dgm:t>
        <a:bodyPr/>
        <a:lstStyle/>
        <a:p>
          <a:endParaRPr lang="en-US"/>
        </a:p>
      </dgm:t>
    </dgm:pt>
    <dgm:pt modelId="{09E73255-AA3B-D44F-A5F0-E018FD6F086C}" type="pres">
      <dgm:prSet presAssocID="{C84604F3-AC49-4B49-B063-8681EA89DED4}" presName="composite" presStyleCnt="0">
        <dgm:presLayoutVars>
          <dgm:chMax val="3"/>
          <dgm:animLvl val="lvl"/>
          <dgm:resizeHandles val="exact"/>
        </dgm:presLayoutVars>
      </dgm:prSet>
      <dgm:spPr/>
    </dgm:pt>
    <dgm:pt modelId="{58AC4E23-9BDD-B54E-A15A-F8BD92CC4C91}" type="pres">
      <dgm:prSet presAssocID="{07A9FE25-6F8C-A847-A6C0-CECFD6641A71}" presName="gear1" presStyleLbl="node1" presStyleIdx="0" presStyleCnt="3">
        <dgm:presLayoutVars>
          <dgm:chMax val="1"/>
          <dgm:bulletEnabled val="1"/>
        </dgm:presLayoutVars>
      </dgm:prSet>
      <dgm:spPr/>
    </dgm:pt>
    <dgm:pt modelId="{FB08FC9E-2755-0041-AAB4-D4CAA31F6836}" type="pres">
      <dgm:prSet presAssocID="{07A9FE25-6F8C-A847-A6C0-CECFD6641A71}" presName="gear1srcNode" presStyleLbl="node1" presStyleIdx="0" presStyleCnt="3"/>
      <dgm:spPr/>
    </dgm:pt>
    <dgm:pt modelId="{B974FE3D-CDD0-1E4C-9386-9A27E2C4F952}" type="pres">
      <dgm:prSet presAssocID="{07A9FE25-6F8C-A847-A6C0-CECFD6641A71}" presName="gear1dstNode" presStyleLbl="node1" presStyleIdx="0" presStyleCnt="3"/>
      <dgm:spPr/>
    </dgm:pt>
    <dgm:pt modelId="{0DB8A207-7647-264E-A334-F26F9C73DC62}" type="pres">
      <dgm:prSet presAssocID="{3D7B52FF-6647-7C4E-B52B-92DBB192380A}" presName="gear2" presStyleLbl="node1" presStyleIdx="1" presStyleCnt="3">
        <dgm:presLayoutVars>
          <dgm:chMax val="1"/>
          <dgm:bulletEnabled val="1"/>
        </dgm:presLayoutVars>
      </dgm:prSet>
      <dgm:spPr/>
    </dgm:pt>
    <dgm:pt modelId="{F8061816-1634-2F4C-BA07-70E4989E2737}" type="pres">
      <dgm:prSet presAssocID="{3D7B52FF-6647-7C4E-B52B-92DBB192380A}" presName="gear2srcNode" presStyleLbl="node1" presStyleIdx="1" presStyleCnt="3"/>
      <dgm:spPr/>
    </dgm:pt>
    <dgm:pt modelId="{F554BB60-E725-A041-8411-808498706725}" type="pres">
      <dgm:prSet presAssocID="{3D7B52FF-6647-7C4E-B52B-92DBB192380A}" presName="gear2dstNode" presStyleLbl="node1" presStyleIdx="1" presStyleCnt="3"/>
      <dgm:spPr/>
    </dgm:pt>
    <dgm:pt modelId="{35A3ACF2-144F-9047-A531-675A365C660A}" type="pres">
      <dgm:prSet presAssocID="{C00C5643-38B3-5949-A002-AE313B5F2B32}" presName="gear3" presStyleLbl="node1" presStyleIdx="2" presStyleCnt="3"/>
      <dgm:spPr/>
    </dgm:pt>
    <dgm:pt modelId="{A2269D00-99EE-A347-99F6-68BAE14F4B55}" type="pres">
      <dgm:prSet presAssocID="{C00C5643-38B3-5949-A002-AE313B5F2B32}" presName="gear3tx" presStyleLbl="node1" presStyleIdx="2" presStyleCnt="3">
        <dgm:presLayoutVars>
          <dgm:chMax val="1"/>
          <dgm:bulletEnabled val="1"/>
        </dgm:presLayoutVars>
      </dgm:prSet>
      <dgm:spPr/>
    </dgm:pt>
    <dgm:pt modelId="{DC1B139B-DC70-7447-80F8-E85C4976CB3E}" type="pres">
      <dgm:prSet presAssocID="{C00C5643-38B3-5949-A002-AE313B5F2B32}" presName="gear3srcNode" presStyleLbl="node1" presStyleIdx="2" presStyleCnt="3"/>
      <dgm:spPr/>
    </dgm:pt>
    <dgm:pt modelId="{4A9B0B3C-AF74-8A46-B13E-4BE16FBF84B4}" type="pres">
      <dgm:prSet presAssocID="{C00C5643-38B3-5949-A002-AE313B5F2B32}" presName="gear3dstNode" presStyleLbl="node1" presStyleIdx="2" presStyleCnt="3"/>
      <dgm:spPr/>
    </dgm:pt>
    <dgm:pt modelId="{2E5EED1E-537C-494E-8070-2362EE11E5BB}" type="pres">
      <dgm:prSet presAssocID="{1B1105CC-EC48-9243-A8DE-514D961370B7}" presName="connector1" presStyleLbl="sibTrans2D1" presStyleIdx="0" presStyleCnt="3"/>
      <dgm:spPr/>
    </dgm:pt>
    <dgm:pt modelId="{6E0CDE54-9A91-B340-B60B-4B5AE160E2D6}" type="pres">
      <dgm:prSet presAssocID="{8B971CE0-970D-9F41-B2F5-39AF4A9145C3}" presName="connector2" presStyleLbl="sibTrans2D1" presStyleIdx="1" presStyleCnt="3"/>
      <dgm:spPr/>
    </dgm:pt>
    <dgm:pt modelId="{E8463381-A79B-0D44-98F0-B20609BD4E52}" type="pres">
      <dgm:prSet presAssocID="{8668F30C-E660-6A4D-A798-07AD5F92B608}" presName="connector3" presStyleLbl="sibTrans2D1" presStyleIdx="2" presStyleCnt="3"/>
      <dgm:spPr/>
    </dgm:pt>
  </dgm:ptLst>
  <dgm:cxnLst>
    <dgm:cxn modelId="{E2A37303-B75E-884A-A096-BFCAC7735F16}" srcId="{C84604F3-AC49-4B49-B063-8681EA89DED4}" destId="{07A9FE25-6F8C-A847-A6C0-CECFD6641A71}" srcOrd="0" destOrd="0" parTransId="{17DA107B-9D01-9043-86EF-2C3312021330}" sibTransId="{1B1105CC-EC48-9243-A8DE-514D961370B7}"/>
    <dgm:cxn modelId="{27DA5D04-42B3-C144-AB80-880549F0DE2D}" type="presOf" srcId="{07A9FE25-6F8C-A847-A6C0-CECFD6641A71}" destId="{B974FE3D-CDD0-1E4C-9386-9A27E2C4F952}" srcOrd="2" destOrd="0" presId="urn:microsoft.com/office/officeart/2005/8/layout/gear1"/>
    <dgm:cxn modelId="{5700EE0C-7E80-0A42-A3B6-C01069935A20}" type="presOf" srcId="{3D7B52FF-6647-7C4E-B52B-92DBB192380A}" destId="{F554BB60-E725-A041-8411-808498706725}" srcOrd="2" destOrd="0" presId="urn:microsoft.com/office/officeart/2005/8/layout/gear1"/>
    <dgm:cxn modelId="{80203C22-5818-C645-932C-3ED0809C0FB5}" type="presOf" srcId="{C84604F3-AC49-4B49-B063-8681EA89DED4}" destId="{09E73255-AA3B-D44F-A5F0-E018FD6F086C}" srcOrd="0" destOrd="0" presId="urn:microsoft.com/office/officeart/2005/8/layout/gear1"/>
    <dgm:cxn modelId="{E452F922-34FB-C044-BBB9-80EBE978C9B8}" type="presOf" srcId="{C00C5643-38B3-5949-A002-AE313B5F2B32}" destId="{4A9B0B3C-AF74-8A46-B13E-4BE16FBF84B4}" srcOrd="3" destOrd="0" presId="urn:microsoft.com/office/officeart/2005/8/layout/gear1"/>
    <dgm:cxn modelId="{3A780E27-272B-DB47-867B-6E09DA9D21E5}" type="presOf" srcId="{8B971CE0-970D-9F41-B2F5-39AF4A9145C3}" destId="{6E0CDE54-9A91-B340-B60B-4B5AE160E2D6}" srcOrd="0" destOrd="0" presId="urn:microsoft.com/office/officeart/2005/8/layout/gear1"/>
    <dgm:cxn modelId="{AA9CAF2E-A793-5D43-874A-FF85E5079BF4}" type="presOf" srcId="{C00C5643-38B3-5949-A002-AE313B5F2B32}" destId="{A2269D00-99EE-A347-99F6-68BAE14F4B55}" srcOrd="1" destOrd="0" presId="urn:microsoft.com/office/officeart/2005/8/layout/gear1"/>
    <dgm:cxn modelId="{4ACA5E2F-1C85-5148-895D-9449C9AF238E}" srcId="{C84604F3-AC49-4B49-B063-8681EA89DED4}" destId="{C00C5643-38B3-5949-A002-AE313B5F2B32}" srcOrd="2" destOrd="0" parTransId="{E2A85AFB-3B69-5E41-8B99-9AB1606CB910}" sibTransId="{8668F30C-E660-6A4D-A798-07AD5F92B608}"/>
    <dgm:cxn modelId="{97DD1D49-66E5-A744-B3E5-BC94DFAEF772}" type="presOf" srcId="{3D7B52FF-6647-7C4E-B52B-92DBB192380A}" destId="{F8061816-1634-2F4C-BA07-70E4989E2737}" srcOrd="1" destOrd="0" presId="urn:microsoft.com/office/officeart/2005/8/layout/gear1"/>
    <dgm:cxn modelId="{BD41306E-7C62-7841-A5E1-E418BED9B532}" type="presOf" srcId="{07A9FE25-6F8C-A847-A6C0-CECFD6641A71}" destId="{FB08FC9E-2755-0041-AAB4-D4CAA31F6836}" srcOrd="1" destOrd="0" presId="urn:microsoft.com/office/officeart/2005/8/layout/gear1"/>
    <dgm:cxn modelId="{4D731E7B-36BF-DD4E-8C7A-45BF5963A003}" type="presOf" srcId="{C00C5643-38B3-5949-A002-AE313B5F2B32}" destId="{35A3ACF2-144F-9047-A531-675A365C660A}" srcOrd="0" destOrd="0" presId="urn:microsoft.com/office/officeart/2005/8/layout/gear1"/>
    <dgm:cxn modelId="{15513996-507A-2745-BDD6-F202EB727ACA}" srcId="{C84604F3-AC49-4B49-B063-8681EA89DED4}" destId="{3D7B52FF-6647-7C4E-B52B-92DBB192380A}" srcOrd="1" destOrd="0" parTransId="{54D2D15E-64BF-1549-AD6F-9CFF72EF0358}" sibTransId="{8B971CE0-970D-9F41-B2F5-39AF4A9145C3}"/>
    <dgm:cxn modelId="{8BF1D5A2-1145-FE4A-B526-F3C3183F8353}" type="presOf" srcId="{C00C5643-38B3-5949-A002-AE313B5F2B32}" destId="{DC1B139B-DC70-7447-80F8-E85C4976CB3E}" srcOrd="2" destOrd="0" presId="urn:microsoft.com/office/officeart/2005/8/layout/gear1"/>
    <dgm:cxn modelId="{FFEE47B5-8158-3B4D-8284-E65FB1EACC6B}" type="presOf" srcId="{07A9FE25-6F8C-A847-A6C0-CECFD6641A71}" destId="{58AC4E23-9BDD-B54E-A15A-F8BD92CC4C91}" srcOrd="0" destOrd="0" presId="urn:microsoft.com/office/officeart/2005/8/layout/gear1"/>
    <dgm:cxn modelId="{3D98A8E0-D5E5-5649-A62C-FDB5BC7C32A8}" type="presOf" srcId="{1B1105CC-EC48-9243-A8DE-514D961370B7}" destId="{2E5EED1E-537C-494E-8070-2362EE11E5BB}" srcOrd="0" destOrd="0" presId="urn:microsoft.com/office/officeart/2005/8/layout/gear1"/>
    <dgm:cxn modelId="{3A89A4F4-004D-BA43-8DFC-E11A2A68546A}" type="presOf" srcId="{8668F30C-E660-6A4D-A798-07AD5F92B608}" destId="{E8463381-A79B-0D44-98F0-B20609BD4E52}" srcOrd="0" destOrd="0" presId="urn:microsoft.com/office/officeart/2005/8/layout/gear1"/>
    <dgm:cxn modelId="{F8BA44F9-830A-5C4D-B818-A1408D2E798F}" type="presOf" srcId="{3D7B52FF-6647-7C4E-B52B-92DBB192380A}" destId="{0DB8A207-7647-264E-A334-F26F9C73DC62}" srcOrd="0" destOrd="0" presId="urn:microsoft.com/office/officeart/2005/8/layout/gear1"/>
    <dgm:cxn modelId="{D6C10C33-4247-224B-A9C9-CB5247915742}" type="presParOf" srcId="{09E73255-AA3B-D44F-A5F0-E018FD6F086C}" destId="{58AC4E23-9BDD-B54E-A15A-F8BD92CC4C91}" srcOrd="0" destOrd="0" presId="urn:microsoft.com/office/officeart/2005/8/layout/gear1"/>
    <dgm:cxn modelId="{0262BFD9-56FF-604E-A6EE-A6C5349D09EC}" type="presParOf" srcId="{09E73255-AA3B-D44F-A5F0-E018FD6F086C}" destId="{FB08FC9E-2755-0041-AAB4-D4CAA31F6836}" srcOrd="1" destOrd="0" presId="urn:microsoft.com/office/officeart/2005/8/layout/gear1"/>
    <dgm:cxn modelId="{9C45ACE5-504D-D74C-97A8-84E23DB29CBD}" type="presParOf" srcId="{09E73255-AA3B-D44F-A5F0-E018FD6F086C}" destId="{B974FE3D-CDD0-1E4C-9386-9A27E2C4F952}" srcOrd="2" destOrd="0" presId="urn:microsoft.com/office/officeart/2005/8/layout/gear1"/>
    <dgm:cxn modelId="{5C741727-550B-7048-9079-2CBAB454AD74}" type="presParOf" srcId="{09E73255-AA3B-D44F-A5F0-E018FD6F086C}" destId="{0DB8A207-7647-264E-A334-F26F9C73DC62}" srcOrd="3" destOrd="0" presId="urn:microsoft.com/office/officeart/2005/8/layout/gear1"/>
    <dgm:cxn modelId="{3474FEAE-7B5D-134F-9587-CF6A04514D7A}" type="presParOf" srcId="{09E73255-AA3B-D44F-A5F0-E018FD6F086C}" destId="{F8061816-1634-2F4C-BA07-70E4989E2737}" srcOrd="4" destOrd="0" presId="urn:microsoft.com/office/officeart/2005/8/layout/gear1"/>
    <dgm:cxn modelId="{25200774-C8A0-3349-A5CE-9DAB9C8A6EAD}" type="presParOf" srcId="{09E73255-AA3B-D44F-A5F0-E018FD6F086C}" destId="{F554BB60-E725-A041-8411-808498706725}" srcOrd="5" destOrd="0" presId="urn:microsoft.com/office/officeart/2005/8/layout/gear1"/>
    <dgm:cxn modelId="{E41BE900-8EA0-084B-BA9C-C6441A045C23}" type="presParOf" srcId="{09E73255-AA3B-D44F-A5F0-E018FD6F086C}" destId="{35A3ACF2-144F-9047-A531-675A365C660A}" srcOrd="6" destOrd="0" presId="urn:microsoft.com/office/officeart/2005/8/layout/gear1"/>
    <dgm:cxn modelId="{259B5C04-9499-4B4F-BEF9-D03CF2A4529C}" type="presParOf" srcId="{09E73255-AA3B-D44F-A5F0-E018FD6F086C}" destId="{A2269D00-99EE-A347-99F6-68BAE14F4B55}" srcOrd="7" destOrd="0" presId="urn:microsoft.com/office/officeart/2005/8/layout/gear1"/>
    <dgm:cxn modelId="{8830F401-00B6-7248-8644-D1E935E2BDED}" type="presParOf" srcId="{09E73255-AA3B-D44F-A5F0-E018FD6F086C}" destId="{DC1B139B-DC70-7447-80F8-E85C4976CB3E}" srcOrd="8" destOrd="0" presId="urn:microsoft.com/office/officeart/2005/8/layout/gear1"/>
    <dgm:cxn modelId="{D5AE88AA-E351-AB4D-B0C2-7DA3B7214048}" type="presParOf" srcId="{09E73255-AA3B-D44F-A5F0-E018FD6F086C}" destId="{4A9B0B3C-AF74-8A46-B13E-4BE16FBF84B4}" srcOrd="9" destOrd="0" presId="urn:microsoft.com/office/officeart/2005/8/layout/gear1"/>
    <dgm:cxn modelId="{A87C12FC-591B-E94C-A1CB-5E9E9A1C0DF2}" type="presParOf" srcId="{09E73255-AA3B-D44F-A5F0-E018FD6F086C}" destId="{2E5EED1E-537C-494E-8070-2362EE11E5BB}" srcOrd="10" destOrd="0" presId="urn:microsoft.com/office/officeart/2005/8/layout/gear1"/>
    <dgm:cxn modelId="{8E37B77E-F7CC-2049-AA84-A739F37CC1FA}" type="presParOf" srcId="{09E73255-AA3B-D44F-A5F0-E018FD6F086C}" destId="{6E0CDE54-9A91-B340-B60B-4B5AE160E2D6}" srcOrd="11" destOrd="0" presId="urn:microsoft.com/office/officeart/2005/8/layout/gear1"/>
    <dgm:cxn modelId="{85F693D2-A4FD-D145-9FEC-CF95AC4290F4}" type="presParOf" srcId="{09E73255-AA3B-D44F-A5F0-E018FD6F086C}" destId="{E8463381-A79B-0D44-98F0-B20609BD4E5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CD640B-1ED1-E545-8C95-FC3B3A514613}"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9C62BB11-5FF5-7445-973A-9CD6D2EC382F}">
      <dgm:prSet phldrT="[Text]" custT="1"/>
      <dgm:spPr>
        <a:solidFill>
          <a:schemeClr val="bg1"/>
        </a:solidFill>
      </dgm:spPr>
      <dgm:t>
        <a:bodyPr/>
        <a:lstStyle/>
        <a:p>
          <a:r>
            <a:rPr lang="en-US" sz="2600" dirty="0"/>
            <a:t>A </a:t>
          </a:r>
          <a:r>
            <a:rPr lang="en-US" sz="2600" i="1" dirty="0">
              <a:solidFill>
                <a:schemeClr val="accent1"/>
              </a:solidFill>
            </a:rPr>
            <a:t>process</a:t>
          </a:r>
          <a:r>
            <a:rPr lang="en-US" sz="2600" i="1" dirty="0"/>
            <a:t> </a:t>
          </a:r>
          <a:r>
            <a:rPr lang="en-US" sz="2600" dirty="0"/>
            <a:t>can be defined as:</a:t>
          </a:r>
        </a:p>
      </dgm:t>
    </dgm:pt>
    <dgm:pt modelId="{56F10605-F79F-3041-939F-8CE6A5D80164}" type="parTrans" cxnId="{D466C52E-900F-EA41-BFDD-0839C8F58BC7}">
      <dgm:prSet/>
      <dgm:spPr/>
      <dgm:t>
        <a:bodyPr/>
        <a:lstStyle/>
        <a:p>
          <a:endParaRPr lang="en-US"/>
        </a:p>
      </dgm:t>
    </dgm:pt>
    <dgm:pt modelId="{FAB5343E-48E2-874A-BC00-971D7E2412A5}" type="sibTrans" cxnId="{D466C52E-900F-EA41-BFDD-0839C8F58BC7}">
      <dgm:prSet/>
      <dgm:spPr/>
      <dgm:t>
        <a:bodyPr/>
        <a:lstStyle/>
        <a:p>
          <a:endParaRPr lang="en-US"/>
        </a:p>
      </dgm:t>
    </dgm:pt>
    <dgm:pt modelId="{95CBCD0F-6E16-1344-9F14-F981E96C6989}">
      <dgm:prSet custT="1"/>
      <dgm:spPr/>
      <dgm:t>
        <a:bodyPr/>
        <a:lstStyle/>
        <a:p>
          <a:r>
            <a:rPr lang="en-US" sz="1800" dirty="0">
              <a:solidFill>
                <a:schemeClr val="bg1"/>
              </a:solidFill>
            </a:rPr>
            <a:t>A program in execution</a:t>
          </a:r>
        </a:p>
      </dgm:t>
    </dgm:pt>
    <dgm:pt modelId="{EF05AB83-83E2-184A-B52C-5034A4B5B55A}" type="parTrans" cxnId="{63BB4037-112A-6840-A694-03E1BACE8C3E}">
      <dgm:prSet/>
      <dgm:spPr/>
      <dgm:t>
        <a:bodyPr/>
        <a:lstStyle/>
        <a:p>
          <a:endParaRPr lang="en-US"/>
        </a:p>
      </dgm:t>
    </dgm:pt>
    <dgm:pt modelId="{BFF519C2-BCDD-724D-BEC6-BF3130017AB8}" type="sibTrans" cxnId="{63BB4037-112A-6840-A694-03E1BACE8C3E}">
      <dgm:prSet/>
      <dgm:spPr/>
      <dgm:t>
        <a:bodyPr/>
        <a:lstStyle/>
        <a:p>
          <a:endParaRPr lang="en-US"/>
        </a:p>
      </dgm:t>
    </dgm:pt>
    <dgm:pt modelId="{4CA4B62F-7C46-3B41-A492-185F51A757D3}">
      <dgm:prSet custT="1"/>
      <dgm:spPr>
        <a:solidFill>
          <a:schemeClr val="accent6"/>
        </a:solidFill>
      </dgm:spPr>
      <dgm:t>
        <a:bodyPr/>
        <a:lstStyle/>
        <a:p>
          <a:r>
            <a:rPr lang="en-US" sz="1800" dirty="0">
              <a:solidFill>
                <a:schemeClr val="bg1"/>
              </a:solidFill>
            </a:rPr>
            <a:t>An instance of a running program</a:t>
          </a:r>
        </a:p>
      </dgm:t>
    </dgm:pt>
    <dgm:pt modelId="{143A724B-3349-C447-AB09-A6D7BE18F189}" type="parTrans" cxnId="{6B4DBA37-4F7C-804F-933F-319552022C65}">
      <dgm:prSet/>
      <dgm:spPr/>
      <dgm:t>
        <a:bodyPr/>
        <a:lstStyle/>
        <a:p>
          <a:endParaRPr lang="en-US"/>
        </a:p>
      </dgm:t>
    </dgm:pt>
    <dgm:pt modelId="{AFD4CA3E-8735-644F-9FF2-F62A60485800}" type="sibTrans" cxnId="{6B4DBA37-4F7C-804F-933F-319552022C65}">
      <dgm:prSet/>
      <dgm:spPr/>
      <dgm:t>
        <a:bodyPr/>
        <a:lstStyle/>
        <a:p>
          <a:endParaRPr lang="en-US"/>
        </a:p>
      </dgm:t>
    </dgm:pt>
    <dgm:pt modelId="{E4785D30-E0FF-1843-A381-4F0D089C2F66}">
      <dgm:prSet custT="1"/>
      <dgm:spPr>
        <a:solidFill>
          <a:schemeClr val="accent2">
            <a:lumMod val="75000"/>
          </a:schemeClr>
        </a:solidFill>
      </dgm:spPr>
      <dgm:t>
        <a:bodyPr/>
        <a:lstStyle/>
        <a:p>
          <a:r>
            <a:rPr lang="en-US" sz="1800" dirty="0">
              <a:solidFill>
                <a:schemeClr val="bg1"/>
              </a:solidFill>
            </a:rPr>
            <a:t>The entity that can be assigned to, and executed on, a processor</a:t>
          </a:r>
        </a:p>
      </dgm:t>
    </dgm:pt>
    <dgm:pt modelId="{B8046299-320D-A946-ACB6-3DB16AF4F31C}" type="parTrans" cxnId="{908EF44B-F8E8-1C41-96CA-7B1DB06D29DB}">
      <dgm:prSet/>
      <dgm:spPr/>
      <dgm:t>
        <a:bodyPr/>
        <a:lstStyle/>
        <a:p>
          <a:endParaRPr lang="en-US"/>
        </a:p>
      </dgm:t>
    </dgm:pt>
    <dgm:pt modelId="{9BBD65EA-C84E-3342-BFEF-54D109D2AF54}" type="sibTrans" cxnId="{908EF44B-F8E8-1C41-96CA-7B1DB06D29DB}">
      <dgm:prSet/>
      <dgm:spPr/>
      <dgm:t>
        <a:bodyPr/>
        <a:lstStyle/>
        <a:p>
          <a:endParaRPr lang="en-US"/>
        </a:p>
      </dgm:t>
    </dgm:pt>
    <dgm:pt modelId="{5C59D184-E519-A141-B217-726CFCF69A53}">
      <dgm:prSet custT="1"/>
      <dgm:spPr>
        <a:solidFill>
          <a:schemeClr val="accent3">
            <a:lumMod val="75000"/>
          </a:schemeClr>
        </a:solidFill>
      </dgm:spPr>
      <dgm:t>
        <a:bodyPr/>
        <a:lstStyle/>
        <a:p>
          <a:r>
            <a:rPr lang="en-NZ" sz="1800" dirty="0">
              <a:solidFill>
                <a:schemeClr val="bg1"/>
              </a:solidFill>
            </a:rPr>
            <a:t>A unit of activity characterized by a single sequential thread of execution, a current state, and an associated set of system resources</a:t>
          </a:r>
          <a:endParaRPr lang="en-US" sz="1800" dirty="0">
            <a:solidFill>
              <a:schemeClr val="bg1"/>
            </a:solidFill>
          </a:endParaRPr>
        </a:p>
      </dgm:t>
    </dgm:pt>
    <dgm:pt modelId="{DA118F64-06A3-2E42-A162-CBF13C8F721F}" type="parTrans" cxnId="{DAD2B452-4B92-D946-BF47-B8B744F79DB3}">
      <dgm:prSet/>
      <dgm:spPr/>
      <dgm:t>
        <a:bodyPr/>
        <a:lstStyle/>
        <a:p>
          <a:endParaRPr lang="en-US"/>
        </a:p>
      </dgm:t>
    </dgm:pt>
    <dgm:pt modelId="{BA26C5EB-C056-0148-87C5-8714C3E0BABC}" type="sibTrans" cxnId="{DAD2B452-4B92-D946-BF47-B8B744F79DB3}">
      <dgm:prSet/>
      <dgm:spPr/>
      <dgm:t>
        <a:bodyPr/>
        <a:lstStyle/>
        <a:p>
          <a:endParaRPr lang="en-US"/>
        </a:p>
      </dgm:t>
    </dgm:pt>
    <dgm:pt modelId="{AA498229-2F44-AB4B-B8FF-9E8F57E7E1DB}" type="pres">
      <dgm:prSet presAssocID="{60CD640B-1ED1-E545-8C95-FC3B3A514613}" presName="theList" presStyleCnt="0">
        <dgm:presLayoutVars>
          <dgm:dir/>
          <dgm:animLvl val="lvl"/>
          <dgm:resizeHandles val="exact"/>
        </dgm:presLayoutVars>
      </dgm:prSet>
      <dgm:spPr/>
    </dgm:pt>
    <dgm:pt modelId="{3C5569B6-FD0B-C64E-ABFD-09FBCA665F0A}" type="pres">
      <dgm:prSet presAssocID="{9C62BB11-5FF5-7445-973A-9CD6D2EC382F}" presName="compNode" presStyleCnt="0"/>
      <dgm:spPr/>
    </dgm:pt>
    <dgm:pt modelId="{0CB26FD4-9907-2748-832C-F91F21C962A7}" type="pres">
      <dgm:prSet presAssocID="{9C62BB11-5FF5-7445-973A-9CD6D2EC382F}" presName="aNode" presStyleLbl="bgShp" presStyleIdx="0" presStyleCnt="1"/>
      <dgm:spPr/>
    </dgm:pt>
    <dgm:pt modelId="{723B4B6B-62E8-DD4A-8861-DC96C6708683}" type="pres">
      <dgm:prSet presAssocID="{9C62BB11-5FF5-7445-973A-9CD6D2EC382F}" presName="textNode" presStyleLbl="bgShp" presStyleIdx="0" presStyleCnt="1"/>
      <dgm:spPr/>
    </dgm:pt>
    <dgm:pt modelId="{CFB91E46-5524-5243-9298-3630DCA76CF4}" type="pres">
      <dgm:prSet presAssocID="{9C62BB11-5FF5-7445-973A-9CD6D2EC382F}" presName="compChildNode" presStyleCnt="0"/>
      <dgm:spPr/>
    </dgm:pt>
    <dgm:pt modelId="{5D51FDE5-4109-FF46-A900-15DEE9CCE2FF}" type="pres">
      <dgm:prSet presAssocID="{9C62BB11-5FF5-7445-973A-9CD6D2EC382F}" presName="theInnerList" presStyleCnt="0"/>
      <dgm:spPr/>
    </dgm:pt>
    <dgm:pt modelId="{9F6B7AC7-BCB3-4244-B25A-23CDDD94424B}" type="pres">
      <dgm:prSet presAssocID="{95CBCD0F-6E16-1344-9F14-F981E96C6989}" presName="childNode" presStyleLbl="node1" presStyleIdx="0" presStyleCnt="4" custScaleX="102373" custScaleY="389151" custLinFactNeighborX="0" custLinFactNeighborY="-42530">
        <dgm:presLayoutVars>
          <dgm:bulletEnabled val="1"/>
        </dgm:presLayoutVars>
      </dgm:prSet>
      <dgm:spPr/>
    </dgm:pt>
    <dgm:pt modelId="{33827AAA-650F-0443-AF63-677E041DFFDE}" type="pres">
      <dgm:prSet presAssocID="{95CBCD0F-6E16-1344-9F14-F981E96C6989}" presName="aSpace2" presStyleCnt="0"/>
      <dgm:spPr/>
    </dgm:pt>
    <dgm:pt modelId="{F3F77B7A-035D-B349-9DB8-48C9B0CD4D14}" type="pres">
      <dgm:prSet presAssocID="{4CA4B62F-7C46-3B41-A492-185F51A757D3}" presName="childNode" presStyleLbl="node1" presStyleIdx="1" presStyleCnt="4" custScaleX="104900" custScaleY="302915" custLinFactY="-23462" custLinFactNeighborX="0" custLinFactNeighborY="-100000">
        <dgm:presLayoutVars>
          <dgm:bulletEnabled val="1"/>
        </dgm:presLayoutVars>
      </dgm:prSet>
      <dgm:spPr/>
    </dgm:pt>
    <dgm:pt modelId="{95524E04-5C95-6D4A-A6D7-ED6AADF51D29}" type="pres">
      <dgm:prSet presAssocID="{4CA4B62F-7C46-3B41-A492-185F51A757D3}" presName="aSpace2" presStyleCnt="0"/>
      <dgm:spPr/>
    </dgm:pt>
    <dgm:pt modelId="{3F65BAAA-18B9-4047-82A7-7018E03752A1}" type="pres">
      <dgm:prSet presAssocID="{E4785D30-E0FF-1843-A381-4F0D089C2F66}" presName="childNode" presStyleLbl="node1" presStyleIdx="2" presStyleCnt="4" custScaleX="115011" custScaleY="311302" custLinFactY="-42566" custLinFactNeighborX="0" custLinFactNeighborY="-100000">
        <dgm:presLayoutVars>
          <dgm:bulletEnabled val="1"/>
        </dgm:presLayoutVars>
      </dgm:prSet>
      <dgm:spPr/>
    </dgm:pt>
    <dgm:pt modelId="{F01004BC-7CAF-1148-9C7F-8A4B94046671}" type="pres">
      <dgm:prSet presAssocID="{E4785D30-E0FF-1843-A381-4F0D089C2F66}" presName="aSpace2" presStyleCnt="0"/>
      <dgm:spPr/>
    </dgm:pt>
    <dgm:pt modelId="{A82AB75B-5168-3348-B180-A3053A31EAEA}" type="pres">
      <dgm:prSet presAssocID="{5C59D184-E519-A141-B217-726CFCF69A53}" presName="childNode" presStyleLbl="node1" presStyleIdx="3" presStyleCnt="4" custScaleX="125122" custScaleY="509312" custLinFactY="-56703" custLinFactNeighborX="0" custLinFactNeighborY="-100000">
        <dgm:presLayoutVars>
          <dgm:bulletEnabled val="1"/>
        </dgm:presLayoutVars>
      </dgm:prSet>
      <dgm:spPr/>
    </dgm:pt>
  </dgm:ptLst>
  <dgm:cxnLst>
    <dgm:cxn modelId="{973F1000-596F-7D48-BCC8-6D9046AB6034}" type="presOf" srcId="{5C59D184-E519-A141-B217-726CFCF69A53}" destId="{A82AB75B-5168-3348-B180-A3053A31EAEA}" srcOrd="0" destOrd="0" presId="urn:microsoft.com/office/officeart/2005/8/layout/lProcess2"/>
    <dgm:cxn modelId="{3263340F-8F88-3349-84AD-9CF7260031B4}" type="presOf" srcId="{9C62BB11-5FF5-7445-973A-9CD6D2EC382F}" destId="{0CB26FD4-9907-2748-832C-F91F21C962A7}" srcOrd="0" destOrd="0" presId="urn:microsoft.com/office/officeart/2005/8/layout/lProcess2"/>
    <dgm:cxn modelId="{735A3F12-10EE-ED47-8541-0F9849EEB686}" type="presOf" srcId="{9C62BB11-5FF5-7445-973A-9CD6D2EC382F}" destId="{723B4B6B-62E8-DD4A-8861-DC96C6708683}" srcOrd="1" destOrd="0" presId="urn:microsoft.com/office/officeart/2005/8/layout/lProcess2"/>
    <dgm:cxn modelId="{D466C52E-900F-EA41-BFDD-0839C8F58BC7}" srcId="{60CD640B-1ED1-E545-8C95-FC3B3A514613}" destId="{9C62BB11-5FF5-7445-973A-9CD6D2EC382F}" srcOrd="0" destOrd="0" parTransId="{56F10605-F79F-3041-939F-8CE6A5D80164}" sibTransId="{FAB5343E-48E2-874A-BC00-971D7E2412A5}"/>
    <dgm:cxn modelId="{63BB4037-112A-6840-A694-03E1BACE8C3E}" srcId="{9C62BB11-5FF5-7445-973A-9CD6D2EC382F}" destId="{95CBCD0F-6E16-1344-9F14-F981E96C6989}" srcOrd="0" destOrd="0" parTransId="{EF05AB83-83E2-184A-B52C-5034A4B5B55A}" sibTransId="{BFF519C2-BCDD-724D-BEC6-BF3130017AB8}"/>
    <dgm:cxn modelId="{6B4DBA37-4F7C-804F-933F-319552022C65}" srcId="{9C62BB11-5FF5-7445-973A-9CD6D2EC382F}" destId="{4CA4B62F-7C46-3B41-A492-185F51A757D3}" srcOrd="1" destOrd="0" parTransId="{143A724B-3349-C447-AB09-A6D7BE18F189}" sibTransId="{AFD4CA3E-8735-644F-9FF2-F62A60485800}"/>
    <dgm:cxn modelId="{E400583B-458F-5640-A0A0-36815301231A}" type="presOf" srcId="{4CA4B62F-7C46-3B41-A492-185F51A757D3}" destId="{F3F77B7A-035D-B349-9DB8-48C9B0CD4D14}" srcOrd="0" destOrd="0" presId="urn:microsoft.com/office/officeart/2005/8/layout/lProcess2"/>
    <dgm:cxn modelId="{CE84A345-0D29-754A-A01E-D3846FFE3C3F}" type="presOf" srcId="{95CBCD0F-6E16-1344-9F14-F981E96C6989}" destId="{9F6B7AC7-BCB3-4244-B25A-23CDDD94424B}" srcOrd="0" destOrd="0" presId="urn:microsoft.com/office/officeart/2005/8/layout/lProcess2"/>
    <dgm:cxn modelId="{908EF44B-F8E8-1C41-96CA-7B1DB06D29DB}" srcId="{9C62BB11-5FF5-7445-973A-9CD6D2EC382F}" destId="{E4785D30-E0FF-1843-A381-4F0D089C2F66}" srcOrd="2" destOrd="0" parTransId="{B8046299-320D-A946-ACB6-3DB16AF4F31C}" sibTransId="{9BBD65EA-C84E-3342-BFEF-54D109D2AF54}"/>
    <dgm:cxn modelId="{DAD2B452-4B92-D946-BF47-B8B744F79DB3}" srcId="{9C62BB11-5FF5-7445-973A-9CD6D2EC382F}" destId="{5C59D184-E519-A141-B217-726CFCF69A53}" srcOrd="3" destOrd="0" parTransId="{DA118F64-06A3-2E42-A162-CBF13C8F721F}" sibTransId="{BA26C5EB-C056-0148-87C5-8714C3E0BABC}"/>
    <dgm:cxn modelId="{D3D8EB54-146F-4347-9349-161A6B341FEA}" type="presOf" srcId="{60CD640B-1ED1-E545-8C95-FC3B3A514613}" destId="{AA498229-2F44-AB4B-B8FF-9E8F57E7E1DB}" srcOrd="0" destOrd="0" presId="urn:microsoft.com/office/officeart/2005/8/layout/lProcess2"/>
    <dgm:cxn modelId="{8D924FA3-5920-B643-B1CB-2120551B63A5}" type="presOf" srcId="{E4785D30-E0FF-1843-A381-4F0D089C2F66}" destId="{3F65BAAA-18B9-4047-82A7-7018E03752A1}" srcOrd="0" destOrd="0" presId="urn:microsoft.com/office/officeart/2005/8/layout/lProcess2"/>
    <dgm:cxn modelId="{70895E5F-7FFC-8E4C-8D54-A758AE61183F}" type="presParOf" srcId="{AA498229-2F44-AB4B-B8FF-9E8F57E7E1DB}" destId="{3C5569B6-FD0B-C64E-ABFD-09FBCA665F0A}" srcOrd="0" destOrd="0" presId="urn:microsoft.com/office/officeart/2005/8/layout/lProcess2"/>
    <dgm:cxn modelId="{E27D7651-7228-EA4A-9D51-FD9A42A931AA}" type="presParOf" srcId="{3C5569B6-FD0B-C64E-ABFD-09FBCA665F0A}" destId="{0CB26FD4-9907-2748-832C-F91F21C962A7}" srcOrd="0" destOrd="0" presId="urn:microsoft.com/office/officeart/2005/8/layout/lProcess2"/>
    <dgm:cxn modelId="{2DC6FD2B-760E-9E41-A078-53378CEBADA7}" type="presParOf" srcId="{3C5569B6-FD0B-C64E-ABFD-09FBCA665F0A}" destId="{723B4B6B-62E8-DD4A-8861-DC96C6708683}" srcOrd="1" destOrd="0" presId="urn:microsoft.com/office/officeart/2005/8/layout/lProcess2"/>
    <dgm:cxn modelId="{7F8009B7-C665-7340-9DEA-F237A411ADA0}" type="presParOf" srcId="{3C5569B6-FD0B-C64E-ABFD-09FBCA665F0A}" destId="{CFB91E46-5524-5243-9298-3630DCA76CF4}" srcOrd="2" destOrd="0" presId="urn:microsoft.com/office/officeart/2005/8/layout/lProcess2"/>
    <dgm:cxn modelId="{FE0DC388-AD7F-B341-8B57-7A4165E68326}" type="presParOf" srcId="{CFB91E46-5524-5243-9298-3630DCA76CF4}" destId="{5D51FDE5-4109-FF46-A900-15DEE9CCE2FF}" srcOrd="0" destOrd="0" presId="urn:microsoft.com/office/officeart/2005/8/layout/lProcess2"/>
    <dgm:cxn modelId="{B2000F17-B41A-7849-88E8-2CA0DA5F9314}" type="presParOf" srcId="{5D51FDE5-4109-FF46-A900-15DEE9CCE2FF}" destId="{9F6B7AC7-BCB3-4244-B25A-23CDDD94424B}" srcOrd="0" destOrd="0" presId="urn:microsoft.com/office/officeart/2005/8/layout/lProcess2"/>
    <dgm:cxn modelId="{88584D81-BA7E-9F42-B722-6A08D7BB4F02}" type="presParOf" srcId="{5D51FDE5-4109-FF46-A900-15DEE9CCE2FF}" destId="{33827AAA-650F-0443-AF63-677E041DFFDE}" srcOrd="1" destOrd="0" presId="urn:microsoft.com/office/officeart/2005/8/layout/lProcess2"/>
    <dgm:cxn modelId="{E165D6F4-6BA2-444F-AA91-85669C34975E}" type="presParOf" srcId="{5D51FDE5-4109-FF46-A900-15DEE9CCE2FF}" destId="{F3F77B7A-035D-B349-9DB8-48C9B0CD4D14}" srcOrd="2" destOrd="0" presId="urn:microsoft.com/office/officeart/2005/8/layout/lProcess2"/>
    <dgm:cxn modelId="{7C8AB816-6304-B647-98F2-7EF8E95511B7}" type="presParOf" srcId="{5D51FDE5-4109-FF46-A900-15DEE9CCE2FF}" destId="{95524E04-5C95-6D4A-A6D7-ED6AADF51D29}" srcOrd="3" destOrd="0" presId="urn:microsoft.com/office/officeart/2005/8/layout/lProcess2"/>
    <dgm:cxn modelId="{98A3E909-9371-794C-BEB7-165FA28A268A}" type="presParOf" srcId="{5D51FDE5-4109-FF46-A900-15DEE9CCE2FF}" destId="{3F65BAAA-18B9-4047-82A7-7018E03752A1}" srcOrd="4" destOrd="0" presId="urn:microsoft.com/office/officeart/2005/8/layout/lProcess2"/>
    <dgm:cxn modelId="{CECC3173-AD32-A543-9D3A-4D50CF5547DD}" type="presParOf" srcId="{5D51FDE5-4109-FF46-A900-15DEE9CCE2FF}" destId="{F01004BC-7CAF-1148-9C7F-8A4B94046671}" srcOrd="5" destOrd="0" presId="urn:microsoft.com/office/officeart/2005/8/layout/lProcess2"/>
    <dgm:cxn modelId="{9A38A8EB-542F-9B4A-BDA3-893DB7A7386C}" type="presParOf" srcId="{5D51FDE5-4109-FF46-A900-15DEE9CCE2FF}" destId="{A82AB75B-5168-3348-B180-A3053A31EAEA}"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6AAC78-97B9-3543-8F53-ED95E1C7D771}"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75B34386-F0AB-CD46-84EA-8D89FCFC39BD}">
      <dgm:prSet phldrT="[Text]"/>
      <dgm:spPr/>
      <dgm:t>
        <a:bodyPr/>
        <a:lstStyle/>
        <a:p>
          <a:r>
            <a:rPr lang="en-US" dirty="0"/>
            <a:t>Process isolation</a:t>
          </a:r>
        </a:p>
      </dgm:t>
    </dgm:pt>
    <dgm:pt modelId="{57DA6739-13AF-B24D-B6D0-B4668A60BF4B}" type="parTrans" cxnId="{7F362CC4-ECC9-CD44-9D58-6E2B6146DB71}">
      <dgm:prSet/>
      <dgm:spPr/>
      <dgm:t>
        <a:bodyPr/>
        <a:lstStyle/>
        <a:p>
          <a:endParaRPr lang="en-US"/>
        </a:p>
      </dgm:t>
    </dgm:pt>
    <dgm:pt modelId="{79E5EA0B-B2CC-2748-AC4F-138875C68729}" type="sibTrans" cxnId="{7F362CC4-ECC9-CD44-9D58-6E2B6146DB71}">
      <dgm:prSet/>
      <dgm:spPr/>
      <dgm:t>
        <a:bodyPr/>
        <a:lstStyle/>
        <a:p>
          <a:endParaRPr lang="en-US"/>
        </a:p>
      </dgm:t>
    </dgm:pt>
    <dgm:pt modelId="{62F64981-E47C-2F47-B840-C2EC17A82FE8}">
      <dgm:prSet/>
      <dgm:spPr/>
      <dgm:t>
        <a:bodyPr/>
        <a:lstStyle/>
        <a:p>
          <a:r>
            <a:rPr lang="en-US" dirty="0"/>
            <a:t>Long-term storage</a:t>
          </a:r>
        </a:p>
      </dgm:t>
    </dgm:pt>
    <dgm:pt modelId="{EF32C7B3-B10B-CA40-A86A-92162F8861D6}" type="sibTrans" cxnId="{94AE492E-D8DD-044E-B047-87834BE1E331}">
      <dgm:prSet/>
      <dgm:spPr/>
      <dgm:t>
        <a:bodyPr/>
        <a:lstStyle/>
        <a:p>
          <a:endParaRPr lang="en-US"/>
        </a:p>
      </dgm:t>
    </dgm:pt>
    <dgm:pt modelId="{065A02B7-14B2-F941-9D22-A3CAC1C77409}" type="parTrans" cxnId="{94AE492E-D8DD-044E-B047-87834BE1E331}">
      <dgm:prSet/>
      <dgm:spPr/>
      <dgm:t>
        <a:bodyPr/>
        <a:lstStyle/>
        <a:p>
          <a:endParaRPr lang="en-US"/>
        </a:p>
      </dgm:t>
    </dgm:pt>
    <dgm:pt modelId="{755CA9AD-2300-F345-A6A2-4A43D52AFA2C}">
      <dgm:prSet/>
      <dgm:spPr>
        <a:solidFill>
          <a:schemeClr val="accent6"/>
        </a:solidFill>
      </dgm:spPr>
      <dgm:t>
        <a:bodyPr/>
        <a:lstStyle/>
        <a:p>
          <a:r>
            <a:rPr lang="en-US" dirty="0"/>
            <a:t>Protection and access control</a:t>
          </a:r>
        </a:p>
      </dgm:t>
    </dgm:pt>
    <dgm:pt modelId="{3B33AB8A-BFAA-D148-9699-18DA89353B27}" type="sibTrans" cxnId="{0C81C5A5-B48B-4C49-BA7B-9745E51FA8FE}">
      <dgm:prSet/>
      <dgm:spPr/>
      <dgm:t>
        <a:bodyPr/>
        <a:lstStyle/>
        <a:p>
          <a:endParaRPr lang="en-US"/>
        </a:p>
      </dgm:t>
    </dgm:pt>
    <dgm:pt modelId="{79444687-56B4-BE42-89B6-5E68C61243A9}" type="parTrans" cxnId="{0C81C5A5-B48B-4C49-BA7B-9745E51FA8FE}">
      <dgm:prSet/>
      <dgm:spPr/>
      <dgm:t>
        <a:bodyPr/>
        <a:lstStyle/>
        <a:p>
          <a:endParaRPr lang="en-US"/>
        </a:p>
      </dgm:t>
    </dgm:pt>
    <dgm:pt modelId="{6AD32E60-30EB-5F49-8402-FEBB1BEC15FB}">
      <dgm:prSet/>
      <dgm:spPr/>
      <dgm:t>
        <a:bodyPr/>
        <a:lstStyle/>
        <a:p>
          <a:r>
            <a:rPr lang="en-US" dirty="0"/>
            <a:t>Support of modular programming</a:t>
          </a:r>
        </a:p>
      </dgm:t>
    </dgm:pt>
    <dgm:pt modelId="{E5771208-8447-2F49-876E-5F704802A112}" type="sibTrans" cxnId="{51DF8080-7CAB-D046-BCF8-A72F41EC976A}">
      <dgm:prSet/>
      <dgm:spPr/>
      <dgm:t>
        <a:bodyPr/>
        <a:lstStyle/>
        <a:p>
          <a:endParaRPr lang="en-US"/>
        </a:p>
      </dgm:t>
    </dgm:pt>
    <dgm:pt modelId="{D17AC847-18A7-6242-95AF-C5A5041F1189}" type="parTrans" cxnId="{51DF8080-7CAB-D046-BCF8-A72F41EC976A}">
      <dgm:prSet/>
      <dgm:spPr/>
      <dgm:t>
        <a:bodyPr/>
        <a:lstStyle/>
        <a:p>
          <a:endParaRPr lang="en-US"/>
        </a:p>
      </dgm:t>
    </dgm:pt>
    <dgm:pt modelId="{917AD6AD-473C-6B42-9778-12D0B8634556}">
      <dgm:prSet/>
      <dgm:spPr>
        <a:solidFill>
          <a:schemeClr val="accent6"/>
        </a:solidFill>
      </dgm:spPr>
      <dgm:t>
        <a:bodyPr/>
        <a:lstStyle/>
        <a:p>
          <a:r>
            <a:rPr lang="en-US" dirty="0"/>
            <a:t>Automatic allocation and management</a:t>
          </a:r>
        </a:p>
      </dgm:t>
    </dgm:pt>
    <dgm:pt modelId="{9C593880-76CB-0B4A-AF58-0D6DCF60392C}" type="sibTrans" cxnId="{A19416EE-902F-3548-9C7C-8BD8736681ED}">
      <dgm:prSet/>
      <dgm:spPr/>
      <dgm:t>
        <a:bodyPr/>
        <a:lstStyle/>
        <a:p>
          <a:endParaRPr lang="en-US"/>
        </a:p>
      </dgm:t>
    </dgm:pt>
    <dgm:pt modelId="{FB5C4788-E623-8A42-9435-061E3F472B60}" type="parTrans" cxnId="{A19416EE-902F-3548-9C7C-8BD8736681ED}">
      <dgm:prSet/>
      <dgm:spPr/>
      <dgm:t>
        <a:bodyPr/>
        <a:lstStyle/>
        <a:p>
          <a:endParaRPr lang="en-US"/>
        </a:p>
      </dgm:t>
    </dgm:pt>
    <dgm:pt modelId="{503E1B7A-35F9-7B47-BD86-19E92F7F9B5A}" type="pres">
      <dgm:prSet presAssocID="{916AAC78-97B9-3543-8F53-ED95E1C7D771}" presName="Name0" presStyleCnt="0">
        <dgm:presLayoutVars>
          <dgm:chPref val="1"/>
          <dgm:dir/>
          <dgm:animOne val="branch"/>
          <dgm:animLvl val="lvl"/>
          <dgm:resizeHandles/>
        </dgm:presLayoutVars>
      </dgm:prSet>
      <dgm:spPr/>
    </dgm:pt>
    <dgm:pt modelId="{B408F0FB-D4D3-2B4D-9EF4-F156061A0644}" type="pres">
      <dgm:prSet presAssocID="{75B34386-F0AB-CD46-84EA-8D89FCFC39BD}" presName="vertOne" presStyleCnt="0"/>
      <dgm:spPr/>
    </dgm:pt>
    <dgm:pt modelId="{4C78D5A0-86E1-7F4A-97F2-4E691D203110}" type="pres">
      <dgm:prSet presAssocID="{75B34386-F0AB-CD46-84EA-8D89FCFC39BD}" presName="txOne" presStyleLbl="node0" presStyleIdx="0" presStyleCnt="5">
        <dgm:presLayoutVars>
          <dgm:chPref val="3"/>
        </dgm:presLayoutVars>
      </dgm:prSet>
      <dgm:spPr/>
    </dgm:pt>
    <dgm:pt modelId="{E2C258D7-E993-8440-9144-E435C4247186}" type="pres">
      <dgm:prSet presAssocID="{75B34386-F0AB-CD46-84EA-8D89FCFC39BD}" presName="horzOne" presStyleCnt="0"/>
      <dgm:spPr/>
    </dgm:pt>
    <dgm:pt modelId="{5B893B37-97AF-054E-87A9-D3A5B878CE6B}" type="pres">
      <dgm:prSet presAssocID="{79E5EA0B-B2CC-2748-AC4F-138875C68729}" presName="sibSpaceOne" presStyleCnt="0"/>
      <dgm:spPr/>
    </dgm:pt>
    <dgm:pt modelId="{1B4EBE33-76BD-E346-BD81-0035938E32F4}" type="pres">
      <dgm:prSet presAssocID="{917AD6AD-473C-6B42-9778-12D0B8634556}" presName="vertOne" presStyleCnt="0"/>
      <dgm:spPr/>
    </dgm:pt>
    <dgm:pt modelId="{0F6F9771-857A-ED4D-BB66-061A66D62E92}" type="pres">
      <dgm:prSet presAssocID="{917AD6AD-473C-6B42-9778-12D0B8634556}" presName="txOne" presStyleLbl="node0" presStyleIdx="1" presStyleCnt="5">
        <dgm:presLayoutVars>
          <dgm:chPref val="3"/>
        </dgm:presLayoutVars>
      </dgm:prSet>
      <dgm:spPr/>
    </dgm:pt>
    <dgm:pt modelId="{FCF47FEA-9FF4-5245-9791-CB9813EB6E75}" type="pres">
      <dgm:prSet presAssocID="{917AD6AD-473C-6B42-9778-12D0B8634556}" presName="horzOne" presStyleCnt="0"/>
      <dgm:spPr/>
    </dgm:pt>
    <dgm:pt modelId="{CCB94D94-F9BD-614A-A861-6798F2674DF8}" type="pres">
      <dgm:prSet presAssocID="{9C593880-76CB-0B4A-AF58-0D6DCF60392C}" presName="sibSpaceOne" presStyleCnt="0"/>
      <dgm:spPr/>
    </dgm:pt>
    <dgm:pt modelId="{5C5AFF65-62A2-9744-9017-2492490F5FA4}" type="pres">
      <dgm:prSet presAssocID="{6AD32E60-30EB-5F49-8402-FEBB1BEC15FB}" presName="vertOne" presStyleCnt="0"/>
      <dgm:spPr/>
    </dgm:pt>
    <dgm:pt modelId="{1822B451-F610-B34E-B470-4405426B9598}" type="pres">
      <dgm:prSet presAssocID="{6AD32E60-30EB-5F49-8402-FEBB1BEC15FB}" presName="txOne" presStyleLbl="node0" presStyleIdx="2" presStyleCnt="5">
        <dgm:presLayoutVars>
          <dgm:chPref val="3"/>
        </dgm:presLayoutVars>
      </dgm:prSet>
      <dgm:spPr/>
    </dgm:pt>
    <dgm:pt modelId="{9B6D9530-9F04-9C44-8E40-F216645BFD20}" type="pres">
      <dgm:prSet presAssocID="{6AD32E60-30EB-5F49-8402-FEBB1BEC15FB}" presName="horzOne" presStyleCnt="0"/>
      <dgm:spPr/>
    </dgm:pt>
    <dgm:pt modelId="{85D6265E-4530-B848-AEAF-8FE6E7DD9689}" type="pres">
      <dgm:prSet presAssocID="{E5771208-8447-2F49-876E-5F704802A112}" presName="sibSpaceOne" presStyleCnt="0"/>
      <dgm:spPr/>
    </dgm:pt>
    <dgm:pt modelId="{77DBD082-B48B-1546-9D79-92347C2617E5}" type="pres">
      <dgm:prSet presAssocID="{755CA9AD-2300-F345-A6A2-4A43D52AFA2C}" presName="vertOne" presStyleCnt="0"/>
      <dgm:spPr/>
    </dgm:pt>
    <dgm:pt modelId="{687C7697-D43A-4A4A-B7E2-A030E8315BDD}" type="pres">
      <dgm:prSet presAssocID="{755CA9AD-2300-F345-A6A2-4A43D52AFA2C}" presName="txOne" presStyleLbl="node0" presStyleIdx="3" presStyleCnt="5">
        <dgm:presLayoutVars>
          <dgm:chPref val="3"/>
        </dgm:presLayoutVars>
      </dgm:prSet>
      <dgm:spPr/>
    </dgm:pt>
    <dgm:pt modelId="{2758886A-216D-1941-A641-EB90B720CDBB}" type="pres">
      <dgm:prSet presAssocID="{755CA9AD-2300-F345-A6A2-4A43D52AFA2C}" presName="horzOne" presStyleCnt="0"/>
      <dgm:spPr/>
    </dgm:pt>
    <dgm:pt modelId="{47A69202-7129-FF40-BEA5-6589D499B7A4}" type="pres">
      <dgm:prSet presAssocID="{3B33AB8A-BFAA-D148-9699-18DA89353B27}" presName="sibSpaceOne" presStyleCnt="0"/>
      <dgm:spPr/>
    </dgm:pt>
    <dgm:pt modelId="{9E64F0D3-85C3-7548-AC3B-1C1C12826CE5}" type="pres">
      <dgm:prSet presAssocID="{62F64981-E47C-2F47-B840-C2EC17A82FE8}" presName="vertOne" presStyleCnt="0"/>
      <dgm:spPr/>
    </dgm:pt>
    <dgm:pt modelId="{E23446C9-B403-3445-83E0-0F2AC82ADDC6}" type="pres">
      <dgm:prSet presAssocID="{62F64981-E47C-2F47-B840-C2EC17A82FE8}" presName="txOne" presStyleLbl="node0" presStyleIdx="4" presStyleCnt="5">
        <dgm:presLayoutVars>
          <dgm:chPref val="3"/>
        </dgm:presLayoutVars>
      </dgm:prSet>
      <dgm:spPr/>
    </dgm:pt>
    <dgm:pt modelId="{2CD281A3-AB3D-A54D-9BC6-7DE9B4F7E39B}" type="pres">
      <dgm:prSet presAssocID="{62F64981-E47C-2F47-B840-C2EC17A82FE8}" presName="horzOne" presStyleCnt="0"/>
      <dgm:spPr/>
    </dgm:pt>
  </dgm:ptLst>
  <dgm:cxnLst>
    <dgm:cxn modelId="{E5666124-9890-9A48-9230-185B265F83E5}" type="presOf" srcId="{755CA9AD-2300-F345-A6A2-4A43D52AFA2C}" destId="{687C7697-D43A-4A4A-B7E2-A030E8315BDD}" srcOrd="0" destOrd="0" presId="urn:microsoft.com/office/officeart/2005/8/layout/hierarchy4"/>
    <dgm:cxn modelId="{7E065A2B-07B3-7A4F-8DCA-C96CD4410A6B}" type="presOf" srcId="{62F64981-E47C-2F47-B840-C2EC17A82FE8}" destId="{E23446C9-B403-3445-83E0-0F2AC82ADDC6}" srcOrd="0" destOrd="0" presId="urn:microsoft.com/office/officeart/2005/8/layout/hierarchy4"/>
    <dgm:cxn modelId="{94AE492E-D8DD-044E-B047-87834BE1E331}" srcId="{916AAC78-97B9-3543-8F53-ED95E1C7D771}" destId="{62F64981-E47C-2F47-B840-C2EC17A82FE8}" srcOrd="4" destOrd="0" parTransId="{065A02B7-14B2-F941-9D22-A3CAC1C77409}" sibTransId="{EF32C7B3-B10B-CA40-A86A-92162F8861D6}"/>
    <dgm:cxn modelId="{4C8EB061-9DD0-214B-9E29-BF3083FF0F61}" type="presOf" srcId="{916AAC78-97B9-3543-8F53-ED95E1C7D771}" destId="{503E1B7A-35F9-7B47-BD86-19E92F7F9B5A}" srcOrd="0" destOrd="0" presId="urn:microsoft.com/office/officeart/2005/8/layout/hierarchy4"/>
    <dgm:cxn modelId="{C4CEE565-3C79-8844-909B-610DBBBAF1D2}" type="presOf" srcId="{6AD32E60-30EB-5F49-8402-FEBB1BEC15FB}" destId="{1822B451-F610-B34E-B470-4405426B9598}" srcOrd="0" destOrd="0" presId="urn:microsoft.com/office/officeart/2005/8/layout/hierarchy4"/>
    <dgm:cxn modelId="{51DF8080-7CAB-D046-BCF8-A72F41EC976A}" srcId="{916AAC78-97B9-3543-8F53-ED95E1C7D771}" destId="{6AD32E60-30EB-5F49-8402-FEBB1BEC15FB}" srcOrd="2" destOrd="0" parTransId="{D17AC847-18A7-6242-95AF-C5A5041F1189}" sibTransId="{E5771208-8447-2F49-876E-5F704802A112}"/>
    <dgm:cxn modelId="{0C81C5A5-B48B-4C49-BA7B-9745E51FA8FE}" srcId="{916AAC78-97B9-3543-8F53-ED95E1C7D771}" destId="{755CA9AD-2300-F345-A6A2-4A43D52AFA2C}" srcOrd="3" destOrd="0" parTransId="{79444687-56B4-BE42-89B6-5E68C61243A9}" sibTransId="{3B33AB8A-BFAA-D148-9699-18DA89353B27}"/>
    <dgm:cxn modelId="{7F362CC4-ECC9-CD44-9D58-6E2B6146DB71}" srcId="{916AAC78-97B9-3543-8F53-ED95E1C7D771}" destId="{75B34386-F0AB-CD46-84EA-8D89FCFC39BD}" srcOrd="0" destOrd="0" parTransId="{57DA6739-13AF-B24D-B6D0-B4668A60BF4B}" sibTransId="{79E5EA0B-B2CC-2748-AC4F-138875C68729}"/>
    <dgm:cxn modelId="{0FB7C2D9-643E-D043-BE9E-1F9631D70C08}" type="presOf" srcId="{917AD6AD-473C-6B42-9778-12D0B8634556}" destId="{0F6F9771-857A-ED4D-BB66-061A66D62E92}" srcOrd="0" destOrd="0" presId="urn:microsoft.com/office/officeart/2005/8/layout/hierarchy4"/>
    <dgm:cxn modelId="{C18B60EB-F04C-B747-890D-2E39DBFFA325}" type="presOf" srcId="{75B34386-F0AB-CD46-84EA-8D89FCFC39BD}" destId="{4C78D5A0-86E1-7F4A-97F2-4E691D203110}" srcOrd="0" destOrd="0" presId="urn:microsoft.com/office/officeart/2005/8/layout/hierarchy4"/>
    <dgm:cxn modelId="{A19416EE-902F-3548-9C7C-8BD8736681ED}" srcId="{916AAC78-97B9-3543-8F53-ED95E1C7D771}" destId="{917AD6AD-473C-6B42-9778-12D0B8634556}" srcOrd="1" destOrd="0" parTransId="{FB5C4788-E623-8A42-9435-061E3F472B60}" sibTransId="{9C593880-76CB-0B4A-AF58-0D6DCF60392C}"/>
    <dgm:cxn modelId="{6E2AD058-B22C-DA43-9A62-075C8ADD4C36}" type="presParOf" srcId="{503E1B7A-35F9-7B47-BD86-19E92F7F9B5A}" destId="{B408F0FB-D4D3-2B4D-9EF4-F156061A0644}" srcOrd="0" destOrd="0" presId="urn:microsoft.com/office/officeart/2005/8/layout/hierarchy4"/>
    <dgm:cxn modelId="{EE68EA3C-B2F0-FD4E-A495-2BFC687E5953}" type="presParOf" srcId="{B408F0FB-D4D3-2B4D-9EF4-F156061A0644}" destId="{4C78D5A0-86E1-7F4A-97F2-4E691D203110}" srcOrd="0" destOrd="0" presId="urn:microsoft.com/office/officeart/2005/8/layout/hierarchy4"/>
    <dgm:cxn modelId="{9C164122-B3AF-D548-8FC9-13C1ACB6B9FE}" type="presParOf" srcId="{B408F0FB-D4D3-2B4D-9EF4-F156061A0644}" destId="{E2C258D7-E993-8440-9144-E435C4247186}" srcOrd="1" destOrd="0" presId="urn:microsoft.com/office/officeart/2005/8/layout/hierarchy4"/>
    <dgm:cxn modelId="{84EAD039-26B8-6349-9108-30BBEE486E69}" type="presParOf" srcId="{503E1B7A-35F9-7B47-BD86-19E92F7F9B5A}" destId="{5B893B37-97AF-054E-87A9-D3A5B878CE6B}" srcOrd="1" destOrd="0" presId="urn:microsoft.com/office/officeart/2005/8/layout/hierarchy4"/>
    <dgm:cxn modelId="{E46B6DFC-C808-514A-9CFD-F4D5556C226C}" type="presParOf" srcId="{503E1B7A-35F9-7B47-BD86-19E92F7F9B5A}" destId="{1B4EBE33-76BD-E346-BD81-0035938E32F4}" srcOrd="2" destOrd="0" presId="urn:microsoft.com/office/officeart/2005/8/layout/hierarchy4"/>
    <dgm:cxn modelId="{D84D4A93-475F-A34B-8D7E-562DBDACDCCC}" type="presParOf" srcId="{1B4EBE33-76BD-E346-BD81-0035938E32F4}" destId="{0F6F9771-857A-ED4D-BB66-061A66D62E92}" srcOrd="0" destOrd="0" presId="urn:microsoft.com/office/officeart/2005/8/layout/hierarchy4"/>
    <dgm:cxn modelId="{4A3AB2BB-A0C8-4047-A829-D3DE3ED5498C}" type="presParOf" srcId="{1B4EBE33-76BD-E346-BD81-0035938E32F4}" destId="{FCF47FEA-9FF4-5245-9791-CB9813EB6E75}" srcOrd="1" destOrd="0" presId="urn:microsoft.com/office/officeart/2005/8/layout/hierarchy4"/>
    <dgm:cxn modelId="{2B10DA70-BBD3-0E47-9545-1BB706899CE3}" type="presParOf" srcId="{503E1B7A-35F9-7B47-BD86-19E92F7F9B5A}" destId="{CCB94D94-F9BD-614A-A861-6798F2674DF8}" srcOrd="3" destOrd="0" presId="urn:microsoft.com/office/officeart/2005/8/layout/hierarchy4"/>
    <dgm:cxn modelId="{565583A6-2F94-434F-995F-C770BCC2F250}" type="presParOf" srcId="{503E1B7A-35F9-7B47-BD86-19E92F7F9B5A}" destId="{5C5AFF65-62A2-9744-9017-2492490F5FA4}" srcOrd="4" destOrd="0" presId="urn:microsoft.com/office/officeart/2005/8/layout/hierarchy4"/>
    <dgm:cxn modelId="{4BAB4A4A-AA80-E94D-A180-2D1E407745DD}" type="presParOf" srcId="{5C5AFF65-62A2-9744-9017-2492490F5FA4}" destId="{1822B451-F610-B34E-B470-4405426B9598}" srcOrd="0" destOrd="0" presId="urn:microsoft.com/office/officeart/2005/8/layout/hierarchy4"/>
    <dgm:cxn modelId="{723F327D-51FB-0847-A2A3-7B9E8711B7F2}" type="presParOf" srcId="{5C5AFF65-62A2-9744-9017-2492490F5FA4}" destId="{9B6D9530-9F04-9C44-8E40-F216645BFD20}" srcOrd="1" destOrd="0" presId="urn:microsoft.com/office/officeart/2005/8/layout/hierarchy4"/>
    <dgm:cxn modelId="{45724054-A197-E04F-BAB8-4EC0DD3E5BB5}" type="presParOf" srcId="{503E1B7A-35F9-7B47-BD86-19E92F7F9B5A}" destId="{85D6265E-4530-B848-AEAF-8FE6E7DD9689}" srcOrd="5" destOrd="0" presId="urn:microsoft.com/office/officeart/2005/8/layout/hierarchy4"/>
    <dgm:cxn modelId="{000C39AA-A0DF-7F48-BE78-3D81868DF7E9}" type="presParOf" srcId="{503E1B7A-35F9-7B47-BD86-19E92F7F9B5A}" destId="{77DBD082-B48B-1546-9D79-92347C2617E5}" srcOrd="6" destOrd="0" presId="urn:microsoft.com/office/officeart/2005/8/layout/hierarchy4"/>
    <dgm:cxn modelId="{0E69521F-C465-8046-A2FF-A87B4AB1D7A1}" type="presParOf" srcId="{77DBD082-B48B-1546-9D79-92347C2617E5}" destId="{687C7697-D43A-4A4A-B7E2-A030E8315BDD}" srcOrd="0" destOrd="0" presId="urn:microsoft.com/office/officeart/2005/8/layout/hierarchy4"/>
    <dgm:cxn modelId="{FCFD9CAD-B372-EF48-961B-C4E02D07A11E}" type="presParOf" srcId="{77DBD082-B48B-1546-9D79-92347C2617E5}" destId="{2758886A-216D-1941-A641-EB90B720CDBB}" srcOrd="1" destOrd="0" presId="urn:microsoft.com/office/officeart/2005/8/layout/hierarchy4"/>
    <dgm:cxn modelId="{C0BB3A7A-FEFA-4A4A-A54B-884FAACEA066}" type="presParOf" srcId="{503E1B7A-35F9-7B47-BD86-19E92F7F9B5A}" destId="{47A69202-7129-FF40-BEA5-6589D499B7A4}" srcOrd="7" destOrd="0" presId="urn:microsoft.com/office/officeart/2005/8/layout/hierarchy4"/>
    <dgm:cxn modelId="{EAD4AAEA-2D24-C64B-825F-E770AE4D880A}" type="presParOf" srcId="{503E1B7A-35F9-7B47-BD86-19E92F7F9B5A}" destId="{9E64F0D3-85C3-7548-AC3B-1C1C12826CE5}" srcOrd="8" destOrd="0" presId="urn:microsoft.com/office/officeart/2005/8/layout/hierarchy4"/>
    <dgm:cxn modelId="{93CF6B56-1D5A-AA46-90BC-59C629227C2C}" type="presParOf" srcId="{9E64F0D3-85C3-7548-AC3B-1C1C12826CE5}" destId="{E23446C9-B403-3445-83E0-0F2AC82ADDC6}" srcOrd="0" destOrd="0" presId="urn:microsoft.com/office/officeart/2005/8/layout/hierarchy4"/>
    <dgm:cxn modelId="{E08C916A-FEB1-FE42-9BD7-75830EB3B31C}" type="presParOf" srcId="{9E64F0D3-85C3-7548-AC3B-1C1C12826CE5}" destId="{2CD281A3-AB3D-A54D-9BC6-7DE9B4F7E39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4A990-5AA0-034B-8CCF-8670DC0A0746}">
      <dsp:nvSpPr>
        <dsp:cNvPr id="0" name=""/>
        <dsp:cNvSpPr/>
      </dsp:nvSpPr>
      <dsp:spPr>
        <a:xfrm>
          <a:off x="0" y="6515"/>
          <a:ext cx="5257800" cy="74880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Main objectives of an OS:</a:t>
          </a:r>
        </a:p>
      </dsp:txBody>
      <dsp:txXfrm>
        <a:off x="0" y="6515"/>
        <a:ext cx="5257800" cy="748800"/>
      </dsp:txXfrm>
    </dsp:sp>
    <dsp:sp modelId="{D90CF14F-E010-5649-9AC4-6BBF9E914CA0}">
      <dsp:nvSpPr>
        <dsp:cNvPr id="0" name=""/>
        <dsp:cNvSpPr/>
      </dsp:nvSpPr>
      <dsp:spPr>
        <a:xfrm>
          <a:off x="0" y="755315"/>
          <a:ext cx="5257800" cy="1498769"/>
        </a:xfrm>
        <a:prstGeom prst="rect">
          <a:avLst/>
        </a:prstGeom>
        <a:solidFill>
          <a:schemeClr val="bg1"/>
        </a:solidFill>
        <a:ln w="1587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Convenience</a:t>
          </a:r>
        </a:p>
        <a:p>
          <a:pPr marL="228600" lvl="1" indent="-228600" algn="l" defTabSz="1155700">
            <a:lnSpc>
              <a:spcPct val="90000"/>
            </a:lnSpc>
            <a:spcBef>
              <a:spcPct val="0"/>
            </a:spcBef>
            <a:spcAft>
              <a:spcPct val="15000"/>
            </a:spcAft>
            <a:buChar char="•"/>
          </a:pPr>
          <a:r>
            <a:rPr lang="en-US" sz="2600" kern="1200" dirty="0"/>
            <a:t>Efficiency</a:t>
          </a:r>
        </a:p>
        <a:p>
          <a:pPr marL="228600" lvl="1" indent="-228600" algn="l" defTabSz="1155700">
            <a:lnSpc>
              <a:spcPct val="90000"/>
            </a:lnSpc>
            <a:spcBef>
              <a:spcPct val="0"/>
            </a:spcBef>
            <a:spcAft>
              <a:spcPct val="15000"/>
            </a:spcAft>
            <a:buChar char="•"/>
          </a:pPr>
          <a:r>
            <a:rPr lang="en-US" sz="2600" kern="1200" dirty="0"/>
            <a:t>Ability to evolve</a:t>
          </a:r>
        </a:p>
      </dsp:txBody>
      <dsp:txXfrm>
        <a:off x="0" y="755315"/>
        <a:ext cx="5257800" cy="14987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3DBDE-4A69-894C-B15F-8AA2C01DA60D}">
      <dsp:nvSpPr>
        <dsp:cNvPr id="0" name=""/>
        <dsp:cNvSpPr/>
      </dsp:nvSpPr>
      <dsp:spPr>
        <a:xfrm>
          <a:off x="1992494" y="98385"/>
          <a:ext cx="1699721" cy="1699721"/>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Main issues</a:t>
          </a:r>
        </a:p>
      </dsp:txBody>
      <dsp:txXfrm>
        <a:off x="2241412" y="347303"/>
        <a:ext cx="1201885" cy="1201885"/>
      </dsp:txXfrm>
    </dsp:sp>
    <dsp:sp modelId="{F452E337-9A8D-7147-A0DE-77B428363FE7}">
      <dsp:nvSpPr>
        <dsp:cNvPr id="0" name=""/>
        <dsp:cNvSpPr/>
      </dsp:nvSpPr>
      <dsp:spPr>
        <a:xfrm rot="327365">
          <a:off x="3687973" y="1018172"/>
          <a:ext cx="173309" cy="38238"/>
        </a:xfrm>
        <a:custGeom>
          <a:avLst/>
          <a:gdLst/>
          <a:ahLst/>
          <a:cxnLst/>
          <a:rect l="0" t="0" r="0" b="0"/>
          <a:pathLst>
            <a:path>
              <a:moveTo>
                <a:pt x="0" y="19119"/>
              </a:moveTo>
              <a:lnTo>
                <a:pt x="173309" y="19119"/>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70295" y="1032959"/>
        <a:ext cx="8665" cy="8665"/>
      </dsp:txXfrm>
    </dsp:sp>
    <dsp:sp modelId="{94F6424C-41E0-984E-A840-F141E9ABE04C}">
      <dsp:nvSpPr>
        <dsp:cNvPr id="0" name=""/>
        <dsp:cNvSpPr/>
      </dsp:nvSpPr>
      <dsp:spPr>
        <a:xfrm>
          <a:off x="3853861" y="294319"/>
          <a:ext cx="2079642" cy="1699721"/>
        </a:xfrm>
        <a:prstGeom prst="ellipse">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Availability</a:t>
          </a:r>
        </a:p>
      </dsp:txBody>
      <dsp:txXfrm>
        <a:off x="4158418" y="543237"/>
        <a:ext cx="1470528" cy="1201885"/>
      </dsp:txXfrm>
    </dsp:sp>
    <dsp:sp modelId="{3FD92B4C-9502-B74A-AA65-6FC383529055}">
      <dsp:nvSpPr>
        <dsp:cNvPr id="0" name=""/>
        <dsp:cNvSpPr/>
      </dsp:nvSpPr>
      <dsp:spPr>
        <a:xfrm rot="2320876">
          <a:off x="3428155" y="1681453"/>
          <a:ext cx="707774" cy="38238"/>
        </a:xfrm>
        <a:custGeom>
          <a:avLst/>
          <a:gdLst/>
          <a:ahLst/>
          <a:cxnLst/>
          <a:rect l="0" t="0" r="0" b="0"/>
          <a:pathLst>
            <a:path>
              <a:moveTo>
                <a:pt x="0" y="19119"/>
              </a:moveTo>
              <a:lnTo>
                <a:pt x="707774" y="19119"/>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64348" y="1682878"/>
        <a:ext cx="35388" cy="35388"/>
      </dsp:txXfrm>
    </dsp:sp>
    <dsp:sp modelId="{C9916E7F-8ABB-A14E-9130-280B36308A33}">
      <dsp:nvSpPr>
        <dsp:cNvPr id="0" name=""/>
        <dsp:cNvSpPr/>
      </dsp:nvSpPr>
      <dsp:spPr>
        <a:xfrm>
          <a:off x="3657986" y="1665857"/>
          <a:ext cx="2529066" cy="1895596"/>
        </a:xfrm>
        <a:prstGeom prst="ellipse">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Confidentiality</a:t>
          </a:r>
        </a:p>
      </dsp:txBody>
      <dsp:txXfrm>
        <a:off x="4028359" y="1943461"/>
        <a:ext cx="1788320" cy="1340388"/>
      </dsp:txXfrm>
    </dsp:sp>
    <dsp:sp modelId="{306ED93E-92ED-334E-B4E5-D99A0B0B5198}">
      <dsp:nvSpPr>
        <dsp:cNvPr id="0" name=""/>
        <dsp:cNvSpPr/>
      </dsp:nvSpPr>
      <dsp:spPr>
        <a:xfrm rot="4517198">
          <a:off x="2701618" y="2213434"/>
          <a:ext cx="955978" cy="38238"/>
        </a:xfrm>
        <a:custGeom>
          <a:avLst/>
          <a:gdLst/>
          <a:ahLst/>
          <a:cxnLst/>
          <a:rect l="0" t="0" r="0" b="0"/>
          <a:pathLst>
            <a:path>
              <a:moveTo>
                <a:pt x="0" y="19119"/>
              </a:moveTo>
              <a:lnTo>
                <a:pt x="955978" y="19119"/>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155707" y="2208654"/>
        <a:ext cx="47798" cy="47798"/>
      </dsp:txXfrm>
    </dsp:sp>
    <dsp:sp modelId="{EDE6F89A-43A7-0740-9CEB-C73D6525D483}">
      <dsp:nvSpPr>
        <dsp:cNvPr id="0" name=""/>
        <dsp:cNvSpPr/>
      </dsp:nvSpPr>
      <dsp:spPr>
        <a:xfrm>
          <a:off x="2666998" y="2667000"/>
          <a:ext cx="1699721" cy="1699721"/>
        </a:xfrm>
        <a:prstGeom prst="ellipse">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NZ" sz="1600" kern="1200" dirty="0"/>
            <a:t>Data integrity</a:t>
          </a:r>
        </a:p>
      </dsp:txBody>
      <dsp:txXfrm>
        <a:off x="2915916" y="2915918"/>
        <a:ext cx="1201885" cy="1201885"/>
      </dsp:txXfrm>
    </dsp:sp>
    <dsp:sp modelId="{9EC72295-1CAF-A445-9BD4-028FD159EFBD}">
      <dsp:nvSpPr>
        <dsp:cNvPr id="0" name=""/>
        <dsp:cNvSpPr/>
      </dsp:nvSpPr>
      <dsp:spPr>
        <a:xfrm rot="6588374">
          <a:off x="2511161" y="1759089"/>
          <a:ext cx="64573" cy="38238"/>
        </a:xfrm>
        <a:custGeom>
          <a:avLst/>
          <a:gdLst/>
          <a:ahLst/>
          <a:cxnLst/>
          <a:rect l="0" t="0" r="0" b="0"/>
          <a:pathLst>
            <a:path>
              <a:moveTo>
                <a:pt x="0" y="19119"/>
              </a:moveTo>
              <a:lnTo>
                <a:pt x="64573" y="19119"/>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541834" y="1776594"/>
        <a:ext cx="3228" cy="3228"/>
      </dsp:txXfrm>
    </dsp:sp>
    <dsp:sp modelId="{87964860-C4E5-2B42-9F24-23CD8074036C}">
      <dsp:nvSpPr>
        <dsp:cNvPr id="0" name=""/>
        <dsp:cNvSpPr/>
      </dsp:nvSpPr>
      <dsp:spPr>
        <a:xfrm>
          <a:off x="1208800" y="1763813"/>
          <a:ext cx="2022005" cy="1826095"/>
        </a:xfrm>
        <a:prstGeom prst="ellipse">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NZ" sz="1600" kern="1200" dirty="0"/>
            <a:t>Authenticity</a:t>
          </a:r>
          <a:endParaRPr lang="en-US" sz="1600" kern="1200" dirty="0"/>
        </a:p>
      </dsp:txBody>
      <dsp:txXfrm>
        <a:off x="1504916" y="2031238"/>
        <a:ext cx="1429773" cy="12912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0398E-5DF1-F24E-9796-ADAD05B8C726}">
      <dsp:nvSpPr>
        <dsp:cNvPr id="0" name=""/>
        <dsp:cNvSpPr/>
      </dsp:nvSpPr>
      <dsp:spPr>
        <a:xfrm>
          <a:off x="2100042" y="289750"/>
          <a:ext cx="3605784" cy="3605784"/>
        </a:xfrm>
        <a:prstGeom prst="pie">
          <a:avLst>
            <a:gd name="adj1" fmla="val 16200000"/>
            <a:gd name="adj2" fmla="val 180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t>Fairness</a:t>
          </a:r>
        </a:p>
      </dsp:txBody>
      <dsp:txXfrm>
        <a:off x="4060473" y="955103"/>
        <a:ext cx="1223391" cy="1201928"/>
      </dsp:txXfrm>
    </dsp:sp>
    <dsp:sp modelId="{71C7C1E5-AC56-8D4C-B0F8-41E32D153D9D}">
      <dsp:nvSpPr>
        <dsp:cNvPr id="0" name=""/>
        <dsp:cNvSpPr/>
      </dsp:nvSpPr>
      <dsp:spPr>
        <a:xfrm>
          <a:off x="1914173" y="397065"/>
          <a:ext cx="3605784" cy="3605784"/>
        </a:xfrm>
        <a:prstGeom prst="pie">
          <a:avLst>
            <a:gd name="adj1" fmla="val 1800000"/>
            <a:gd name="adj2" fmla="val 900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t>Differential responsiveness</a:t>
          </a:r>
        </a:p>
      </dsp:txBody>
      <dsp:txXfrm>
        <a:off x="2901471" y="2672143"/>
        <a:ext cx="1631188" cy="1116076"/>
      </dsp:txXfrm>
    </dsp:sp>
    <dsp:sp modelId="{DB3E713C-5D2F-BA4F-A01C-1C230AC4E998}">
      <dsp:nvSpPr>
        <dsp:cNvPr id="0" name=""/>
        <dsp:cNvSpPr/>
      </dsp:nvSpPr>
      <dsp:spPr>
        <a:xfrm>
          <a:off x="1914173" y="397065"/>
          <a:ext cx="3605784" cy="3605784"/>
        </a:xfrm>
        <a:prstGeom prst="pie">
          <a:avLst>
            <a:gd name="adj1" fmla="val 9000000"/>
            <a:gd name="adj2" fmla="val 16200000"/>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i="0" kern="1200" dirty="0"/>
            <a:t>Efficiency</a:t>
          </a:r>
        </a:p>
      </dsp:txBody>
      <dsp:txXfrm>
        <a:off x="2300507" y="1105344"/>
        <a:ext cx="1223391" cy="120192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BB729-FAEA-4D42-9064-64C0C1BA4D27}">
      <dsp:nvSpPr>
        <dsp:cNvPr id="0" name=""/>
        <dsp:cNvSpPr/>
      </dsp:nvSpPr>
      <dsp:spPr>
        <a:xfrm>
          <a:off x="0" y="1319300"/>
          <a:ext cx="7620000" cy="2822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1397" tIns="1332992" rIns="591397" bIns="128016" numCol="1" spcCol="1270" anchor="t" anchorCtr="0">
          <a:noAutofit/>
        </a:bodyPr>
        <a:lstStyle/>
        <a:p>
          <a:pPr marL="171450" lvl="1" indent="-171450" algn="l" defTabSz="800100">
            <a:lnSpc>
              <a:spcPct val="90000"/>
            </a:lnSpc>
            <a:spcBef>
              <a:spcPct val="0"/>
            </a:spcBef>
            <a:spcAft>
              <a:spcPct val="15000"/>
            </a:spcAft>
            <a:buChar char="•"/>
          </a:pPr>
          <a:r>
            <a:rPr lang="en-NZ" sz="1800" kern="1200" dirty="0"/>
            <a:t>Microkernel architecture</a:t>
          </a:r>
        </a:p>
        <a:p>
          <a:pPr marL="171450" lvl="1" indent="-171450" algn="l" defTabSz="800100">
            <a:lnSpc>
              <a:spcPct val="90000"/>
            </a:lnSpc>
            <a:spcBef>
              <a:spcPct val="0"/>
            </a:spcBef>
            <a:spcAft>
              <a:spcPct val="15000"/>
            </a:spcAft>
            <a:buChar char="•"/>
          </a:pPr>
          <a:r>
            <a:rPr lang="en-NZ" sz="1800" kern="1200" dirty="0"/>
            <a:t>Multithreading</a:t>
          </a:r>
        </a:p>
        <a:p>
          <a:pPr marL="171450" lvl="1" indent="-171450" algn="l" defTabSz="800100">
            <a:lnSpc>
              <a:spcPct val="90000"/>
            </a:lnSpc>
            <a:spcBef>
              <a:spcPct val="0"/>
            </a:spcBef>
            <a:spcAft>
              <a:spcPct val="15000"/>
            </a:spcAft>
            <a:buChar char="•"/>
          </a:pPr>
          <a:r>
            <a:rPr lang="en-NZ" sz="1800" kern="1200" dirty="0"/>
            <a:t>Symmetric multiprocessing</a:t>
          </a:r>
        </a:p>
        <a:p>
          <a:pPr marL="171450" lvl="1" indent="-171450" algn="l" defTabSz="800100">
            <a:lnSpc>
              <a:spcPct val="90000"/>
            </a:lnSpc>
            <a:spcBef>
              <a:spcPct val="0"/>
            </a:spcBef>
            <a:spcAft>
              <a:spcPct val="15000"/>
            </a:spcAft>
            <a:buChar char="•"/>
          </a:pPr>
          <a:r>
            <a:rPr lang="en-NZ" sz="1800" kern="1200" dirty="0"/>
            <a:t>Distributed operating systems</a:t>
          </a:r>
        </a:p>
        <a:p>
          <a:pPr marL="171450" lvl="1" indent="-171450" algn="l" defTabSz="800100">
            <a:lnSpc>
              <a:spcPct val="90000"/>
            </a:lnSpc>
            <a:spcBef>
              <a:spcPct val="0"/>
            </a:spcBef>
            <a:spcAft>
              <a:spcPct val="15000"/>
            </a:spcAft>
            <a:buChar char="•"/>
          </a:pPr>
          <a:r>
            <a:rPr lang="en-NZ" sz="1800" kern="1200" dirty="0"/>
            <a:t>Object-oriented design</a:t>
          </a:r>
        </a:p>
      </dsp:txBody>
      <dsp:txXfrm>
        <a:off x="0" y="1319300"/>
        <a:ext cx="7620000" cy="2822400"/>
      </dsp:txXfrm>
    </dsp:sp>
    <dsp:sp modelId="{83794904-62F1-3248-BF0D-6CBE7893EADB}">
      <dsp:nvSpPr>
        <dsp:cNvPr id="0" name=""/>
        <dsp:cNvSpPr/>
      </dsp:nvSpPr>
      <dsp:spPr>
        <a:xfrm>
          <a:off x="76200" y="1320603"/>
          <a:ext cx="7536262" cy="942032"/>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977900">
            <a:lnSpc>
              <a:spcPct val="90000"/>
            </a:lnSpc>
            <a:spcBef>
              <a:spcPct val="0"/>
            </a:spcBef>
            <a:spcAft>
              <a:spcPct val="35000"/>
            </a:spcAft>
            <a:buNone/>
          </a:pPr>
          <a:r>
            <a:rPr lang="en-NZ" sz="2200" kern="1200" dirty="0"/>
            <a:t>Different approaches and design elements have been tried:</a:t>
          </a:r>
          <a:endParaRPr lang="en-US" sz="2200" kern="1200" dirty="0"/>
        </a:p>
      </dsp:txBody>
      <dsp:txXfrm>
        <a:off x="122186" y="1366589"/>
        <a:ext cx="7444290" cy="8500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BA974-D1D0-7C45-8BAD-1585AF825221}">
      <dsp:nvSpPr>
        <dsp:cNvPr id="0" name=""/>
        <dsp:cNvSpPr/>
      </dsp:nvSpPr>
      <dsp:spPr>
        <a:xfrm>
          <a:off x="1128963" y="18"/>
          <a:ext cx="2071431" cy="1523962"/>
        </a:xfrm>
        <a:prstGeom prst="ellipse">
          <a:avLst/>
        </a:prstGeom>
        <a:solidFill>
          <a:schemeClr val="bg1"/>
        </a:solidFill>
        <a:ln>
          <a:solidFill>
            <a:schemeClr val="accent6">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3869" tIns="22860" rIns="83869" bIns="22860" numCol="1" spcCol="1270" anchor="ctr" anchorCtr="0">
          <a:noAutofit/>
        </a:bodyPr>
        <a:lstStyle/>
        <a:p>
          <a:pPr marL="0" lvl="0" indent="0" algn="ctr" defTabSz="800100">
            <a:lnSpc>
              <a:spcPct val="90000"/>
            </a:lnSpc>
            <a:spcBef>
              <a:spcPct val="0"/>
            </a:spcBef>
            <a:spcAft>
              <a:spcPct val="35000"/>
            </a:spcAft>
            <a:buNone/>
          </a:pPr>
          <a:r>
            <a:rPr lang="en-US" sz="1800" kern="1200" dirty="0"/>
            <a:t>Address space management</a:t>
          </a:r>
        </a:p>
      </dsp:txBody>
      <dsp:txXfrm>
        <a:off x="1432317" y="223197"/>
        <a:ext cx="1464723" cy="1077604"/>
      </dsp:txXfrm>
    </dsp:sp>
    <dsp:sp modelId="{0C1E7BE6-80C6-3C42-B6EA-D548FFF8D7E8}">
      <dsp:nvSpPr>
        <dsp:cNvPr id="0" name=""/>
        <dsp:cNvSpPr/>
      </dsp:nvSpPr>
      <dsp:spPr>
        <a:xfrm>
          <a:off x="2895602" y="18"/>
          <a:ext cx="2666995" cy="1523962"/>
        </a:xfrm>
        <a:prstGeom prst="ellipse">
          <a:avLst/>
        </a:prstGeom>
        <a:solidFill>
          <a:schemeClr val="bg1"/>
        </a:solidFill>
        <a:ln>
          <a:solidFill>
            <a:schemeClr val="accent6">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3869" tIns="22860" rIns="83869"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Interprocess communication (IPC)</a:t>
          </a:r>
        </a:p>
      </dsp:txBody>
      <dsp:txXfrm>
        <a:off x="3286174" y="223197"/>
        <a:ext cx="1885851" cy="1077604"/>
      </dsp:txXfrm>
    </dsp:sp>
    <dsp:sp modelId="{3D639D55-9910-DA41-B3AE-143CA9255248}">
      <dsp:nvSpPr>
        <dsp:cNvPr id="0" name=""/>
        <dsp:cNvSpPr/>
      </dsp:nvSpPr>
      <dsp:spPr>
        <a:xfrm>
          <a:off x="5257805" y="18"/>
          <a:ext cx="2071431" cy="1523962"/>
        </a:xfrm>
        <a:prstGeom prst="ellipse">
          <a:avLst/>
        </a:prstGeom>
        <a:solidFill>
          <a:schemeClr val="bg1"/>
        </a:solidFill>
        <a:ln>
          <a:solidFill>
            <a:schemeClr val="accent6">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3869" tIns="22860" rIns="83869" bIns="22860" numCol="1" spcCol="1270" anchor="ctr" anchorCtr="0">
          <a:noAutofit/>
        </a:bodyPr>
        <a:lstStyle/>
        <a:p>
          <a:pPr marL="0" lvl="0" indent="0" algn="ctr" defTabSz="800100">
            <a:lnSpc>
              <a:spcPct val="90000"/>
            </a:lnSpc>
            <a:spcBef>
              <a:spcPct val="0"/>
            </a:spcBef>
            <a:spcAft>
              <a:spcPct val="35000"/>
            </a:spcAft>
            <a:buNone/>
          </a:pPr>
          <a:r>
            <a:rPr lang="en-US" sz="1800" kern="1200" dirty="0"/>
            <a:t>Basic scheduling</a:t>
          </a:r>
        </a:p>
      </dsp:txBody>
      <dsp:txXfrm>
        <a:off x="5561159" y="223197"/>
        <a:ext cx="1464723" cy="107760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EC200-AA31-FF49-9439-3332FF002BCA}">
      <dsp:nvSpPr>
        <dsp:cNvPr id="0" name=""/>
        <dsp:cNvSpPr/>
      </dsp:nvSpPr>
      <dsp:spPr>
        <a:xfrm>
          <a:off x="670823" y="644"/>
          <a:ext cx="2603998" cy="1548110"/>
        </a:xfrm>
        <a:prstGeom prst="ellipse">
          <a:avLst/>
        </a:prstGeom>
        <a:solidFill>
          <a:schemeClr val="accent6"/>
        </a:solidFill>
        <a:ln>
          <a:solidFill>
            <a:schemeClr val="bg1">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5198" tIns="22860" rIns="85198"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Simplifies implementation</a:t>
          </a:r>
        </a:p>
      </dsp:txBody>
      <dsp:txXfrm>
        <a:off x="1052170" y="227359"/>
        <a:ext cx="1841304" cy="1094680"/>
      </dsp:txXfrm>
    </dsp:sp>
    <dsp:sp modelId="{8F15053A-8F42-F340-900D-93E5ADC1CDED}">
      <dsp:nvSpPr>
        <dsp:cNvPr id="0" name=""/>
        <dsp:cNvSpPr/>
      </dsp:nvSpPr>
      <dsp:spPr>
        <a:xfrm>
          <a:off x="2965200" y="644"/>
          <a:ext cx="2603998" cy="1548110"/>
        </a:xfrm>
        <a:prstGeom prst="ellipse">
          <a:avLst/>
        </a:prstGeom>
        <a:solidFill>
          <a:schemeClr val="accent6"/>
        </a:solidFill>
        <a:ln>
          <a:solidFill>
            <a:schemeClr val="bg1">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5198" tIns="22860" rIns="85198"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Provides flexibility</a:t>
          </a:r>
        </a:p>
      </dsp:txBody>
      <dsp:txXfrm>
        <a:off x="3346547" y="227359"/>
        <a:ext cx="1841304" cy="1094680"/>
      </dsp:txXfrm>
    </dsp:sp>
    <dsp:sp modelId="{F7CF12E1-CFEB-A84D-AE77-A9FCC92CF154}">
      <dsp:nvSpPr>
        <dsp:cNvPr id="0" name=""/>
        <dsp:cNvSpPr/>
      </dsp:nvSpPr>
      <dsp:spPr>
        <a:xfrm>
          <a:off x="5259577" y="644"/>
          <a:ext cx="2603998" cy="1548110"/>
        </a:xfrm>
        <a:prstGeom prst="ellipse">
          <a:avLst/>
        </a:prstGeom>
        <a:solidFill>
          <a:schemeClr val="accent6"/>
        </a:solidFill>
        <a:ln>
          <a:solidFill>
            <a:schemeClr val="bg1">
              <a:alpha val="90000"/>
            </a:schemeClr>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85198" tIns="22860" rIns="85198"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Well suited to a distributed environment</a:t>
          </a:r>
        </a:p>
      </dsp:txBody>
      <dsp:txXfrm>
        <a:off x="5640924" y="227359"/>
        <a:ext cx="1841304" cy="10946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69178-22B8-9A46-B715-E75926BB8B5B}">
      <dsp:nvSpPr>
        <dsp:cNvPr id="0" name=""/>
        <dsp:cNvSpPr/>
      </dsp:nvSpPr>
      <dsp:spPr>
        <a:xfrm>
          <a:off x="687809" y="2120"/>
          <a:ext cx="1827014" cy="91350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Thread</a:t>
          </a:r>
        </a:p>
      </dsp:txBody>
      <dsp:txXfrm>
        <a:off x="714565" y="28876"/>
        <a:ext cx="1773502" cy="859995"/>
      </dsp:txXfrm>
    </dsp:sp>
    <dsp:sp modelId="{70DB075D-49E4-384F-AC84-2700D41F9557}">
      <dsp:nvSpPr>
        <dsp:cNvPr id="0" name=""/>
        <dsp:cNvSpPr/>
      </dsp:nvSpPr>
      <dsp:spPr>
        <a:xfrm>
          <a:off x="870510" y="915627"/>
          <a:ext cx="182701" cy="685130"/>
        </a:xfrm>
        <a:custGeom>
          <a:avLst/>
          <a:gdLst/>
          <a:ahLst/>
          <a:cxnLst/>
          <a:rect l="0" t="0" r="0" b="0"/>
          <a:pathLst>
            <a:path>
              <a:moveTo>
                <a:pt x="0" y="0"/>
              </a:moveTo>
              <a:lnTo>
                <a:pt x="0" y="685130"/>
              </a:lnTo>
              <a:lnTo>
                <a:pt x="182701" y="68513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5C73F2-96C9-4A43-BACD-1027DE69678F}">
      <dsp:nvSpPr>
        <dsp:cNvPr id="0" name=""/>
        <dsp:cNvSpPr/>
      </dsp:nvSpPr>
      <dsp:spPr>
        <a:xfrm>
          <a:off x="1053211" y="1144004"/>
          <a:ext cx="1461611" cy="91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err="1"/>
            <a:t>Dispatchable</a:t>
          </a:r>
          <a:r>
            <a:rPr lang="en-US" sz="900" kern="1200" dirty="0"/>
            <a:t> unit of work</a:t>
          </a:r>
        </a:p>
      </dsp:txBody>
      <dsp:txXfrm>
        <a:off x="1079967" y="1170760"/>
        <a:ext cx="1408099" cy="859995"/>
      </dsp:txXfrm>
    </dsp:sp>
    <dsp:sp modelId="{007794ED-14E1-4C4E-9F41-DBEDCA5E6E4B}">
      <dsp:nvSpPr>
        <dsp:cNvPr id="0" name=""/>
        <dsp:cNvSpPr/>
      </dsp:nvSpPr>
      <dsp:spPr>
        <a:xfrm>
          <a:off x="870510" y="915627"/>
          <a:ext cx="182701" cy="1827014"/>
        </a:xfrm>
        <a:custGeom>
          <a:avLst/>
          <a:gdLst/>
          <a:ahLst/>
          <a:cxnLst/>
          <a:rect l="0" t="0" r="0" b="0"/>
          <a:pathLst>
            <a:path>
              <a:moveTo>
                <a:pt x="0" y="0"/>
              </a:moveTo>
              <a:lnTo>
                <a:pt x="0" y="1827014"/>
              </a:lnTo>
              <a:lnTo>
                <a:pt x="182701" y="1827014"/>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EB19167-C06B-3D43-95DC-5591451994F2}">
      <dsp:nvSpPr>
        <dsp:cNvPr id="0" name=""/>
        <dsp:cNvSpPr/>
      </dsp:nvSpPr>
      <dsp:spPr>
        <a:xfrm>
          <a:off x="1053211" y="2285888"/>
          <a:ext cx="1461611" cy="91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Includes a processor context and its own data area for a stack</a:t>
          </a:r>
        </a:p>
      </dsp:txBody>
      <dsp:txXfrm>
        <a:off x="1079967" y="2312644"/>
        <a:ext cx="1408099" cy="859995"/>
      </dsp:txXfrm>
    </dsp:sp>
    <dsp:sp modelId="{D69AF46E-018E-184E-A8EB-7F494F6F7656}">
      <dsp:nvSpPr>
        <dsp:cNvPr id="0" name=""/>
        <dsp:cNvSpPr/>
      </dsp:nvSpPr>
      <dsp:spPr>
        <a:xfrm>
          <a:off x="870510" y="915627"/>
          <a:ext cx="182701" cy="2968897"/>
        </a:xfrm>
        <a:custGeom>
          <a:avLst/>
          <a:gdLst/>
          <a:ahLst/>
          <a:cxnLst/>
          <a:rect l="0" t="0" r="0" b="0"/>
          <a:pathLst>
            <a:path>
              <a:moveTo>
                <a:pt x="0" y="0"/>
              </a:moveTo>
              <a:lnTo>
                <a:pt x="0" y="2968897"/>
              </a:lnTo>
              <a:lnTo>
                <a:pt x="182701" y="2968897"/>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3D4CAA-16AD-AD4F-BD06-5ABB6C0B68B7}">
      <dsp:nvSpPr>
        <dsp:cNvPr id="0" name=""/>
        <dsp:cNvSpPr/>
      </dsp:nvSpPr>
      <dsp:spPr>
        <a:xfrm>
          <a:off x="1053211" y="3427772"/>
          <a:ext cx="1461611" cy="91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Executes sequentially and is interruptible</a:t>
          </a:r>
        </a:p>
      </dsp:txBody>
      <dsp:txXfrm>
        <a:off x="1079967" y="3454528"/>
        <a:ext cx="1408099" cy="859995"/>
      </dsp:txXfrm>
    </dsp:sp>
    <dsp:sp modelId="{680DD321-0D2C-544A-A659-DAE0FFF4B98C}">
      <dsp:nvSpPr>
        <dsp:cNvPr id="0" name=""/>
        <dsp:cNvSpPr/>
      </dsp:nvSpPr>
      <dsp:spPr>
        <a:xfrm>
          <a:off x="2971576" y="2120"/>
          <a:ext cx="1827014" cy="91350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50800" rIns="762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t>Process </a:t>
          </a:r>
        </a:p>
      </dsp:txBody>
      <dsp:txXfrm>
        <a:off x="2998332" y="28876"/>
        <a:ext cx="1773502" cy="859995"/>
      </dsp:txXfrm>
    </dsp:sp>
    <dsp:sp modelId="{3DFE519A-F357-8645-9863-FAD7360ABC32}">
      <dsp:nvSpPr>
        <dsp:cNvPr id="0" name=""/>
        <dsp:cNvSpPr/>
      </dsp:nvSpPr>
      <dsp:spPr>
        <a:xfrm>
          <a:off x="3154278" y="915627"/>
          <a:ext cx="182701" cy="685130"/>
        </a:xfrm>
        <a:custGeom>
          <a:avLst/>
          <a:gdLst/>
          <a:ahLst/>
          <a:cxnLst/>
          <a:rect l="0" t="0" r="0" b="0"/>
          <a:pathLst>
            <a:path>
              <a:moveTo>
                <a:pt x="0" y="0"/>
              </a:moveTo>
              <a:lnTo>
                <a:pt x="0" y="685130"/>
              </a:lnTo>
              <a:lnTo>
                <a:pt x="182701" y="685130"/>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B68C31-F541-7E46-9BCE-19D3E33B20D0}">
      <dsp:nvSpPr>
        <dsp:cNvPr id="0" name=""/>
        <dsp:cNvSpPr/>
      </dsp:nvSpPr>
      <dsp:spPr>
        <a:xfrm>
          <a:off x="3336979" y="1144004"/>
          <a:ext cx="1461611" cy="91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A collection of one or more threads and associated system resources</a:t>
          </a:r>
        </a:p>
      </dsp:txBody>
      <dsp:txXfrm>
        <a:off x="3363735" y="1170760"/>
        <a:ext cx="1408099" cy="859995"/>
      </dsp:txXfrm>
    </dsp:sp>
    <dsp:sp modelId="{0D6CD3F8-80FA-8D4C-8AC4-BDF02B990BDB}">
      <dsp:nvSpPr>
        <dsp:cNvPr id="0" name=""/>
        <dsp:cNvSpPr/>
      </dsp:nvSpPr>
      <dsp:spPr>
        <a:xfrm>
          <a:off x="3154278" y="915627"/>
          <a:ext cx="182701" cy="1827014"/>
        </a:xfrm>
        <a:custGeom>
          <a:avLst/>
          <a:gdLst/>
          <a:ahLst/>
          <a:cxnLst/>
          <a:rect l="0" t="0" r="0" b="0"/>
          <a:pathLst>
            <a:path>
              <a:moveTo>
                <a:pt x="0" y="0"/>
              </a:moveTo>
              <a:lnTo>
                <a:pt x="0" y="1827014"/>
              </a:lnTo>
              <a:lnTo>
                <a:pt x="182701" y="1827014"/>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86958D-E7AD-3240-857D-E925EFFC0510}">
      <dsp:nvSpPr>
        <dsp:cNvPr id="0" name=""/>
        <dsp:cNvSpPr/>
      </dsp:nvSpPr>
      <dsp:spPr>
        <a:xfrm>
          <a:off x="3336979" y="2285888"/>
          <a:ext cx="1461611" cy="9135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By breaking a single application into multiple threads, a programmer has greater control over the modularity of the application and the timing of application-related events</a:t>
          </a:r>
        </a:p>
      </dsp:txBody>
      <dsp:txXfrm>
        <a:off x="3363735" y="2312644"/>
        <a:ext cx="1408099" cy="859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3F472-A208-BC48-9954-72AE57388841}">
      <dsp:nvSpPr>
        <dsp:cNvPr id="0" name=""/>
        <dsp:cNvSpPr/>
      </dsp:nvSpPr>
      <dsp:spPr>
        <a:xfrm>
          <a:off x="32959" y="267220"/>
          <a:ext cx="2481635" cy="533963"/>
        </a:xfrm>
        <a:prstGeom prst="round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Hardware upgrades</a:t>
          </a:r>
        </a:p>
      </dsp:txBody>
      <dsp:txXfrm>
        <a:off x="59025" y="293286"/>
        <a:ext cx="2429503" cy="481831"/>
      </dsp:txXfrm>
    </dsp:sp>
    <dsp:sp modelId="{06E7AF27-17CB-6C41-9B00-422CDBA69BDA}">
      <dsp:nvSpPr>
        <dsp:cNvPr id="0" name=""/>
        <dsp:cNvSpPr/>
      </dsp:nvSpPr>
      <dsp:spPr>
        <a:xfrm>
          <a:off x="733874" y="757923"/>
          <a:ext cx="3256699" cy="553465"/>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   New types of hardware</a:t>
          </a:r>
        </a:p>
      </dsp:txBody>
      <dsp:txXfrm>
        <a:off x="760892" y="784941"/>
        <a:ext cx="3202663" cy="499429"/>
      </dsp:txXfrm>
    </dsp:sp>
    <dsp:sp modelId="{54C39DF2-6921-BB4E-8411-E1AA720107FC}">
      <dsp:nvSpPr>
        <dsp:cNvPr id="0" name=""/>
        <dsp:cNvSpPr/>
      </dsp:nvSpPr>
      <dsp:spPr>
        <a:xfrm>
          <a:off x="1909431" y="1305970"/>
          <a:ext cx="2843326" cy="487614"/>
        </a:xfrm>
        <a:prstGeom prst="roundRect">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       New services</a:t>
          </a:r>
        </a:p>
      </dsp:txBody>
      <dsp:txXfrm>
        <a:off x="1933234" y="1329773"/>
        <a:ext cx="2795720" cy="440008"/>
      </dsp:txXfrm>
    </dsp:sp>
    <dsp:sp modelId="{87EED797-7526-BB4E-8C40-6D097D0CBF95}">
      <dsp:nvSpPr>
        <dsp:cNvPr id="0" name=""/>
        <dsp:cNvSpPr/>
      </dsp:nvSpPr>
      <dsp:spPr>
        <a:xfrm>
          <a:off x="2848388" y="1794741"/>
          <a:ext cx="2532823" cy="545605"/>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rPr>
            <a:t>           Fixes</a:t>
          </a:r>
        </a:p>
      </dsp:txBody>
      <dsp:txXfrm>
        <a:off x="2875022" y="1821375"/>
        <a:ext cx="2479555" cy="492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4B0A6-A780-AC4D-A192-A17A96D7D56B}">
      <dsp:nvSpPr>
        <dsp:cNvPr id="0" name=""/>
        <dsp:cNvSpPr/>
      </dsp:nvSpPr>
      <dsp:spPr>
        <a:xfrm>
          <a:off x="162559" y="0"/>
          <a:ext cx="6990080" cy="4368800"/>
        </a:xfrm>
        <a:prstGeom prst="swooshArrow">
          <a:avLst>
            <a:gd name="adj1" fmla="val 25000"/>
            <a:gd name="adj2" fmla="val 25000"/>
          </a:avLst>
        </a:prstGeom>
        <a:solidFill>
          <a:schemeClr val="accent1">
            <a:tint val="40000"/>
            <a:hueOff val="0"/>
            <a:satOff val="0"/>
            <a:lumOff val="0"/>
            <a:alphaOff val="0"/>
          </a:schemeClr>
        </a:solidFill>
        <a:ln>
          <a:solidFill>
            <a:schemeClr val="accent1">
              <a:lumMod val="75000"/>
            </a:schemeClr>
          </a:solidFill>
        </a:ln>
        <a:effectLst/>
      </dsp:spPr>
      <dsp:style>
        <a:lnRef idx="0">
          <a:scrgbClr r="0" g="0" b="0"/>
        </a:lnRef>
        <a:fillRef idx="1">
          <a:scrgbClr r="0" g="0" b="0"/>
        </a:fillRef>
        <a:effectRef idx="2">
          <a:scrgbClr r="0" g="0" b="0"/>
        </a:effectRef>
        <a:fontRef idx="minor"/>
      </dsp:style>
    </dsp:sp>
    <dsp:sp modelId="{14244A61-2F42-FE4C-B4AE-14F538A72BD4}">
      <dsp:nvSpPr>
        <dsp:cNvPr id="0" name=""/>
        <dsp:cNvSpPr/>
      </dsp:nvSpPr>
      <dsp:spPr>
        <a:xfrm>
          <a:off x="851082" y="3248639"/>
          <a:ext cx="160771" cy="160771"/>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8990ADE-EECC-A843-9CB8-385F4DCE6884}">
      <dsp:nvSpPr>
        <dsp:cNvPr id="0" name=""/>
        <dsp:cNvSpPr/>
      </dsp:nvSpPr>
      <dsp:spPr>
        <a:xfrm>
          <a:off x="931468" y="3583026"/>
          <a:ext cx="1195303" cy="531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190" tIns="0" rIns="0" bIns="0" numCol="1" spcCol="1270" anchor="t" anchorCtr="0">
          <a:noAutofit/>
        </a:bodyPr>
        <a:lstStyle/>
        <a:p>
          <a:pPr marL="0" lvl="0" indent="0" algn="l" defTabSz="800100">
            <a:lnSpc>
              <a:spcPct val="90000"/>
            </a:lnSpc>
            <a:spcBef>
              <a:spcPct val="0"/>
            </a:spcBef>
            <a:spcAft>
              <a:spcPct val="35000"/>
            </a:spcAft>
            <a:buNone/>
          </a:pPr>
          <a:r>
            <a:rPr lang="en-NZ" sz="1800" kern="1200" dirty="0"/>
            <a:t>Serial Processing</a:t>
          </a:r>
          <a:endParaRPr lang="en-US" sz="1800" kern="1200" dirty="0"/>
        </a:p>
      </dsp:txBody>
      <dsp:txXfrm>
        <a:off x="931468" y="3583026"/>
        <a:ext cx="1195303" cy="531771"/>
      </dsp:txXfrm>
    </dsp:sp>
    <dsp:sp modelId="{9AA8AB03-D64A-C342-B37C-4CCC9DA9EB94}">
      <dsp:nvSpPr>
        <dsp:cNvPr id="0" name=""/>
        <dsp:cNvSpPr/>
      </dsp:nvSpPr>
      <dsp:spPr>
        <a:xfrm>
          <a:off x="1986970" y="2232456"/>
          <a:ext cx="279603" cy="279603"/>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CD842123-1D21-A749-9096-4D7D760BAAD9}">
      <dsp:nvSpPr>
        <dsp:cNvPr id="0" name=""/>
        <dsp:cNvSpPr/>
      </dsp:nvSpPr>
      <dsp:spPr>
        <a:xfrm>
          <a:off x="2057398" y="2895591"/>
          <a:ext cx="1467916" cy="797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156" tIns="0" rIns="0" bIns="0" numCol="1" spcCol="1270" anchor="t" anchorCtr="0">
          <a:noAutofit/>
        </a:bodyPr>
        <a:lstStyle/>
        <a:p>
          <a:pPr marL="0" lvl="0" indent="0" algn="l" defTabSz="800100">
            <a:lnSpc>
              <a:spcPct val="90000"/>
            </a:lnSpc>
            <a:spcBef>
              <a:spcPct val="0"/>
            </a:spcBef>
            <a:spcAft>
              <a:spcPct val="35000"/>
            </a:spcAft>
            <a:buNone/>
          </a:pPr>
          <a:r>
            <a:rPr lang="en-NZ" sz="1800" kern="1200" dirty="0"/>
            <a:t>Simple Batch Systems</a:t>
          </a:r>
        </a:p>
      </dsp:txBody>
      <dsp:txXfrm>
        <a:off x="2057398" y="2895591"/>
        <a:ext cx="1467916" cy="797458"/>
      </dsp:txXfrm>
    </dsp:sp>
    <dsp:sp modelId="{36778976-587A-8042-87A9-FC1C9FD954F8}">
      <dsp:nvSpPr>
        <dsp:cNvPr id="0" name=""/>
        <dsp:cNvSpPr/>
      </dsp:nvSpPr>
      <dsp:spPr>
        <a:xfrm>
          <a:off x="3437412" y="1483644"/>
          <a:ext cx="370474" cy="370474"/>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D9519E44-3DC2-2543-B587-8A3BE587954F}">
      <dsp:nvSpPr>
        <dsp:cNvPr id="0" name=""/>
        <dsp:cNvSpPr/>
      </dsp:nvSpPr>
      <dsp:spPr>
        <a:xfrm>
          <a:off x="3200403" y="2209796"/>
          <a:ext cx="2107194" cy="703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307" tIns="0" rIns="0" bIns="0" numCol="1" spcCol="1270" anchor="t" anchorCtr="0">
          <a:noAutofit/>
        </a:bodyPr>
        <a:lstStyle/>
        <a:p>
          <a:pPr marL="0" lvl="0" indent="0" algn="l" defTabSz="800100">
            <a:lnSpc>
              <a:spcPct val="90000"/>
            </a:lnSpc>
            <a:spcBef>
              <a:spcPct val="0"/>
            </a:spcBef>
            <a:spcAft>
              <a:spcPct val="35000"/>
            </a:spcAft>
            <a:buNone/>
          </a:pPr>
          <a:r>
            <a:rPr lang="en-NZ" sz="1800" kern="1200" dirty="0"/>
            <a:t>Multiprogrammed Batch Systems</a:t>
          </a:r>
        </a:p>
      </dsp:txBody>
      <dsp:txXfrm>
        <a:off x="3200403" y="2209796"/>
        <a:ext cx="2107194" cy="703679"/>
      </dsp:txXfrm>
    </dsp:sp>
    <dsp:sp modelId="{6C5317EB-E0BB-C646-8AC7-1B8FB3CE6475}">
      <dsp:nvSpPr>
        <dsp:cNvPr id="0" name=""/>
        <dsp:cNvSpPr/>
      </dsp:nvSpPr>
      <dsp:spPr>
        <a:xfrm>
          <a:off x="5017170" y="988222"/>
          <a:ext cx="496295" cy="496295"/>
        </a:xfrm>
        <a:prstGeom prst="ellipse">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9DBEC3F6-5D1C-984A-A8A3-A5F0342491D8}">
      <dsp:nvSpPr>
        <dsp:cNvPr id="0" name=""/>
        <dsp:cNvSpPr/>
      </dsp:nvSpPr>
      <dsp:spPr>
        <a:xfrm>
          <a:off x="5105396" y="1752594"/>
          <a:ext cx="1275282" cy="99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77" tIns="0" rIns="0" bIns="0" numCol="1" spcCol="1270" anchor="t" anchorCtr="0">
          <a:noAutofit/>
        </a:bodyPr>
        <a:lstStyle/>
        <a:p>
          <a:pPr marL="0" lvl="0" indent="0" algn="l" defTabSz="800100">
            <a:lnSpc>
              <a:spcPct val="90000"/>
            </a:lnSpc>
            <a:spcBef>
              <a:spcPct val="0"/>
            </a:spcBef>
            <a:spcAft>
              <a:spcPct val="35000"/>
            </a:spcAft>
            <a:buNone/>
          </a:pPr>
          <a:r>
            <a:rPr lang="en-NZ" sz="1800" kern="1200" dirty="0"/>
            <a:t>Time Sharing Systems</a:t>
          </a:r>
        </a:p>
      </dsp:txBody>
      <dsp:txXfrm>
        <a:off x="5105396" y="1752594"/>
        <a:ext cx="1275282" cy="9988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20ED8-9E78-0743-A964-AB099207626E}">
      <dsp:nvSpPr>
        <dsp:cNvPr id="0" name=""/>
        <dsp:cNvSpPr/>
      </dsp:nvSpPr>
      <dsp:spPr>
        <a:xfrm>
          <a:off x="1863161" y="1781"/>
          <a:ext cx="4147676" cy="1036919"/>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t>Special type of programming language used to provide instructions to the monitor</a:t>
          </a:r>
        </a:p>
      </dsp:txBody>
      <dsp:txXfrm>
        <a:off x="1893531" y="32151"/>
        <a:ext cx="4086936" cy="976179"/>
      </dsp:txXfrm>
    </dsp:sp>
    <dsp:sp modelId="{A5A3E6ED-4CCD-E54E-9A1B-DA75B953AAEA}">
      <dsp:nvSpPr>
        <dsp:cNvPr id="0" name=""/>
        <dsp:cNvSpPr/>
      </dsp:nvSpPr>
      <dsp:spPr>
        <a:xfrm rot="5400000">
          <a:off x="3846269" y="1129430"/>
          <a:ext cx="181460" cy="181460"/>
        </a:xfrm>
        <a:prstGeom prst="rightArrow">
          <a:avLst>
            <a:gd name="adj1" fmla="val 66700"/>
            <a:gd name="adj2" fmla="val 50000"/>
          </a:avLst>
        </a:prstGeom>
        <a:solidFill>
          <a:schemeClr val="tx2">
            <a:alpha val="90000"/>
          </a:schemeClr>
        </a:solidFill>
        <a:ln>
          <a:noFill/>
        </a:ln>
        <a:effectLst/>
      </dsp:spPr>
      <dsp:style>
        <a:lnRef idx="0">
          <a:scrgbClr r="0" g="0" b="0"/>
        </a:lnRef>
        <a:fillRef idx="3">
          <a:scrgbClr r="0" g="0" b="0"/>
        </a:fillRef>
        <a:effectRef idx="2">
          <a:scrgbClr r="0" g="0" b="0"/>
        </a:effectRef>
        <a:fontRef idx="minor">
          <a:schemeClr val="lt1"/>
        </a:fontRef>
      </dsp:style>
    </dsp:sp>
    <dsp:sp modelId="{569CB027-7CF0-9B4D-84C1-093791E27A8E}">
      <dsp:nvSpPr>
        <dsp:cNvPr id="0" name=""/>
        <dsp:cNvSpPr/>
      </dsp:nvSpPr>
      <dsp:spPr>
        <a:xfrm>
          <a:off x="1863161" y="1401621"/>
          <a:ext cx="4147676" cy="1036919"/>
        </a:xfrm>
        <a:prstGeom prst="roundRect">
          <a:avLst>
            <a:gd name="adj" fmla="val 10000"/>
          </a:avLst>
        </a:prstGeom>
        <a:solidFill>
          <a:schemeClr val="bg1"/>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tx1"/>
              </a:solidFill>
            </a:rPr>
            <a:t>What compiler to use</a:t>
          </a:r>
        </a:p>
      </dsp:txBody>
      <dsp:txXfrm>
        <a:off x="1893531" y="1431991"/>
        <a:ext cx="4086936" cy="976179"/>
      </dsp:txXfrm>
    </dsp:sp>
    <dsp:sp modelId="{161882D6-7C8A-B249-8241-DD2C41894718}">
      <dsp:nvSpPr>
        <dsp:cNvPr id="0" name=""/>
        <dsp:cNvSpPr/>
      </dsp:nvSpPr>
      <dsp:spPr>
        <a:xfrm rot="5400000">
          <a:off x="3846269" y="2529271"/>
          <a:ext cx="181460" cy="181460"/>
        </a:xfrm>
        <a:prstGeom prst="rightArrow">
          <a:avLst>
            <a:gd name="adj1" fmla="val 66700"/>
            <a:gd name="adj2" fmla="val 50000"/>
          </a:avLst>
        </a:prstGeom>
        <a:solidFill>
          <a:schemeClr val="tx2">
            <a:alpha val="90000"/>
          </a:schemeClr>
        </a:solidFill>
        <a:ln>
          <a:noFill/>
        </a:ln>
        <a:effectLst/>
      </dsp:spPr>
      <dsp:style>
        <a:lnRef idx="0">
          <a:scrgbClr r="0" g="0" b="0"/>
        </a:lnRef>
        <a:fillRef idx="3">
          <a:scrgbClr r="0" g="0" b="0"/>
        </a:fillRef>
        <a:effectRef idx="2">
          <a:scrgbClr r="0" g="0" b="0"/>
        </a:effectRef>
        <a:fontRef idx="minor">
          <a:schemeClr val="lt1"/>
        </a:fontRef>
      </dsp:style>
    </dsp:sp>
    <dsp:sp modelId="{5951BF98-9B04-6B4B-B2C9-5892F2A4DC9C}">
      <dsp:nvSpPr>
        <dsp:cNvPr id="0" name=""/>
        <dsp:cNvSpPr/>
      </dsp:nvSpPr>
      <dsp:spPr>
        <a:xfrm>
          <a:off x="1863161" y="2801462"/>
          <a:ext cx="4147676" cy="1036919"/>
        </a:xfrm>
        <a:prstGeom prst="roundRect">
          <a:avLst>
            <a:gd name="adj" fmla="val 10000"/>
          </a:avLst>
        </a:prstGeom>
        <a:solidFill>
          <a:schemeClr val="bg1"/>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rtl="0">
            <a:lnSpc>
              <a:spcPct val="90000"/>
            </a:lnSpc>
            <a:spcBef>
              <a:spcPct val="0"/>
            </a:spcBef>
            <a:spcAft>
              <a:spcPct val="35000"/>
            </a:spcAft>
            <a:buNone/>
          </a:pPr>
          <a:r>
            <a:rPr lang="en-US" sz="3200" kern="1200" dirty="0">
              <a:solidFill>
                <a:schemeClr val="tx1"/>
              </a:solidFill>
            </a:rPr>
            <a:t>What data to use</a:t>
          </a:r>
        </a:p>
      </dsp:txBody>
      <dsp:txXfrm>
        <a:off x="1893531" y="2831832"/>
        <a:ext cx="4086936" cy="9761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CAC94-6033-ED45-9937-89B21B10E203}">
      <dsp:nvSpPr>
        <dsp:cNvPr id="0" name=""/>
        <dsp:cNvSpPr/>
      </dsp:nvSpPr>
      <dsp:spPr>
        <a:xfrm>
          <a:off x="0" y="325140"/>
          <a:ext cx="8153400" cy="882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2794" tIns="333248" rIns="632794"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While the user program is executing, it must not alter the memory area containing the monitor</a:t>
          </a:r>
        </a:p>
      </dsp:txBody>
      <dsp:txXfrm>
        <a:off x="0" y="325140"/>
        <a:ext cx="8153400" cy="882000"/>
      </dsp:txXfrm>
    </dsp:sp>
    <dsp:sp modelId="{149ADC22-A787-BD43-AE53-1E5F9F0EF60D}">
      <dsp:nvSpPr>
        <dsp:cNvPr id="0" name=""/>
        <dsp:cNvSpPr/>
      </dsp:nvSpPr>
      <dsp:spPr>
        <a:xfrm>
          <a:off x="407670" y="88980"/>
          <a:ext cx="2621285" cy="4723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ctr" defTabSz="711200" rtl="0">
            <a:lnSpc>
              <a:spcPct val="90000"/>
            </a:lnSpc>
            <a:spcBef>
              <a:spcPct val="0"/>
            </a:spcBef>
            <a:spcAft>
              <a:spcPct val="35000"/>
            </a:spcAft>
            <a:buNone/>
          </a:pPr>
          <a:r>
            <a:rPr lang="en-US" sz="1600" kern="1200" dirty="0"/>
            <a:t>Memory protection</a:t>
          </a:r>
        </a:p>
      </dsp:txBody>
      <dsp:txXfrm>
        <a:off x="430727" y="112037"/>
        <a:ext cx="2575171" cy="426206"/>
      </dsp:txXfrm>
    </dsp:sp>
    <dsp:sp modelId="{C121F52B-3C08-654C-83AE-2EAF2AB55D38}">
      <dsp:nvSpPr>
        <dsp:cNvPr id="0" name=""/>
        <dsp:cNvSpPr/>
      </dsp:nvSpPr>
      <dsp:spPr>
        <a:xfrm>
          <a:off x="0" y="1529700"/>
          <a:ext cx="8153400" cy="667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2794" tIns="333248" rIns="632794"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Prevents a job from monopolizing the system</a:t>
          </a:r>
        </a:p>
      </dsp:txBody>
      <dsp:txXfrm>
        <a:off x="0" y="1529700"/>
        <a:ext cx="8153400" cy="667800"/>
      </dsp:txXfrm>
    </dsp:sp>
    <dsp:sp modelId="{EFED6759-161A-0247-881A-8697555D7731}">
      <dsp:nvSpPr>
        <dsp:cNvPr id="0" name=""/>
        <dsp:cNvSpPr/>
      </dsp:nvSpPr>
      <dsp:spPr>
        <a:xfrm>
          <a:off x="407670" y="1293540"/>
          <a:ext cx="2621285" cy="4723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ctr" defTabSz="711200" rtl="0">
            <a:lnSpc>
              <a:spcPct val="90000"/>
            </a:lnSpc>
            <a:spcBef>
              <a:spcPct val="0"/>
            </a:spcBef>
            <a:spcAft>
              <a:spcPct val="35000"/>
            </a:spcAft>
            <a:buNone/>
          </a:pPr>
          <a:r>
            <a:rPr lang="en-US" sz="1600" kern="1200" dirty="0"/>
            <a:t>Timer</a:t>
          </a:r>
        </a:p>
      </dsp:txBody>
      <dsp:txXfrm>
        <a:off x="430727" y="1316597"/>
        <a:ext cx="2575171" cy="426206"/>
      </dsp:txXfrm>
    </dsp:sp>
    <dsp:sp modelId="{5DD7CB04-61EF-8749-9728-DC4AEA3DB611}">
      <dsp:nvSpPr>
        <dsp:cNvPr id="0" name=""/>
        <dsp:cNvSpPr/>
      </dsp:nvSpPr>
      <dsp:spPr>
        <a:xfrm>
          <a:off x="0" y="2520060"/>
          <a:ext cx="8153400" cy="667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2794" tIns="333248" rIns="632794"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Can only be executed by the monitor</a:t>
          </a:r>
        </a:p>
      </dsp:txBody>
      <dsp:txXfrm>
        <a:off x="0" y="2520060"/>
        <a:ext cx="8153400" cy="667800"/>
      </dsp:txXfrm>
    </dsp:sp>
    <dsp:sp modelId="{F1A4EEB2-F42C-DC47-9AAD-66A3C8EDB4FF}">
      <dsp:nvSpPr>
        <dsp:cNvPr id="0" name=""/>
        <dsp:cNvSpPr/>
      </dsp:nvSpPr>
      <dsp:spPr>
        <a:xfrm>
          <a:off x="407670" y="2283900"/>
          <a:ext cx="2621285" cy="4723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ctr" defTabSz="711200" rtl="0">
            <a:lnSpc>
              <a:spcPct val="90000"/>
            </a:lnSpc>
            <a:spcBef>
              <a:spcPct val="0"/>
            </a:spcBef>
            <a:spcAft>
              <a:spcPct val="35000"/>
            </a:spcAft>
            <a:buNone/>
          </a:pPr>
          <a:r>
            <a:rPr lang="en-US" sz="1600" kern="1200" dirty="0"/>
            <a:t>Privileged instructions</a:t>
          </a:r>
        </a:p>
      </dsp:txBody>
      <dsp:txXfrm>
        <a:off x="430727" y="2306957"/>
        <a:ext cx="2575171" cy="426206"/>
      </dsp:txXfrm>
    </dsp:sp>
    <dsp:sp modelId="{7A96011C-FD4C-4E48-A721-EBACBA9C917E}">
      <dsp:nvSpPr>
        <dsp:cNvPr id="0" name=""/>
        <dsp:cNvSpPr/>
      </dsp:nvSpPr>
      <dsp:spPr>
        <a:xfrm>
          <a:off x="0" y="3510419"/>
          <a:ext cx="8153400" cy="667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2794" tIns="333248" rIns="632794"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Gives OS more flexibility in controlling user programs</a:t>
          </a:r>
        </a:p>
      </dsp:txBody>
      <dsp:txXfrm>
        <a:off x="0" y="3510419"/>
        <a:ext cx="8153400" cy="667800"/>
      </dsp:txXfrm>
    </dsp:sp>
    <dsp:sp modelId="{80D85195-02CD-764C-97FD-8C9D668486D7}">
      <dsp:nvSpPr>
        <dsp:cNvPr id="0" name=""/>
        <dsp:cNvSpPr/>
      </dsp:nvSpPr>
      <dsp:spPr>
        <a:xfrm>
          <a:off x="407670" y="3274259"/>
          <a:ext cx="2621285" cy="47232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ctr" defTabSz="711200" rtl="0">
            <a:lnSpc>
              <a:spcPct val="90000"/>
            </a:lnSpc>
            <a:spcBef>
              <a:spcPct val="0"/>
            </a:spcBef>
            <a:spcAft>
              <a:spcPct val="35000"/>
            </a:spcAft>
            <a:buNone/>
          </a:pPr>
          <a:r>
            <a:rPr lang="en-US" sz="1600" kern="1200" dirty="0"/>
            <a:t>Interrupts</a:t>
          </a:r>
        </a:p>
      </dsp:txBody>
      <dsp:txXfrm>
        <a:off x="430727" y="3297316"/>
        <a:ext cx="2575171"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33E13-DCDF-E341-9AC4-85F30FCF821E}">
      <dsp:nvSpPr>
        <dsp:cNvPr id="0" name=""/>
        <dsp:cNvSpPr/>
      </dsp:nvSpPr>
      <dsp:spPr>
        <a:xfrm rot="16200000">
          <a:off x="-185192" y="189234"/>
          <a:ext cx="4267200" cy="3888730"/>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0" rIns="172858" bIns="0" numCol="1" spcCol="1270" anchor="t" anchorCtr="0">
          <a:noAutofit/>
        </a:bodyPr>
        <a:lstStyle/>
        <a:p>
          <a:pPr marL="0" lvl="0" indent="0" algn="l" defTabSz="1200150" rtl="0">
            <a:lnSpc>
              <a:spcPct val="90000"/>
            </a:lnSpc>
            <a:spcBef>
              <a:spcPct val="0"/>
            </a:spcBef>
            <a:spcAft>
              <a:spcPct val="35000"/>
            </a:spcAft>
            <a:buNone/>
          </a:pPr>
          <a:r>
            <a:rPr lang="en-US" sz="2700" kern="1200" dirty="0"/>
            <a:t>User Mode</a:t>
          </a:r>
        </a:p>
        <a:p>
          <a:pPr marL="228600" lvl="1" indent="-228600" algn="l" defTabSz="933450" rtl="0">
            <a:lnSpc>
              <a:spcPct val="90000"/>
            </a:lnSpc>
            <a:spcBef>
              <a:spcPct val="0"/>
            </a:spcBef>
            <a:spcAft>
              <a:spcPct val="15000"/>
            </a:spcAft>
            <a:buChar char="•"/>
          </a:pPr>
          <a:r>
            <a:rPr lang="en-US" sz="2100" kern="1200" dirty="0"/>
            <a:t>User program executes in user mode </a:t>
          </a:r>
        </a:p>
        <a:p>
          <a:pPr marL="228600" lvl="1" indent="-228600" algn="l" defTabSz="933450" rtl="0">
            <a:lnSpc>
              <a:spcPct val="90000"/>
            </a:lnSpc>
            <a:spcBef>
              <a:spcPct val="0"/>
            </a:spcBef>
            <a:spcAft>
              <a:spcPct val="15000"/>
            </a:spcAft>
            <a:buChar char="•"/>
          </a:pPr>
          <a:r>
            <a:rPr lang="en-US" sz="2100" kern="1200" dirty="0"/>
            <a:t>Certain areas of memory are protected from user access</a:t>
          </a:r>
        </a:p>
        <a:p>
          <a:pPr marL="228600" lvl="1" indent="-228600" algn="l" defTabSz="933450" rtl="0">
            <a:lnSpc>
              <a:spcPct val="90000"/>
            </a:lnSpc>
            <a:spcBef>
              <a:spcPct val="0"/>
            </a:spcBef>
            <a:spcAft>
              <a:spcPct val="15000"/>
            </a:spcAft>
            <a:buChar char="•"/>
          </a:pPr>
          <a:r>
            <a:rPr lang="en-US" sz="2100" kern="1200" dirty="0"/>
            <a:t>Certain instructions may not be executed</a:t>
          </a:r>
        </a:p>
      </dsp:txBody>
      <dsp:txXfrm rot="5400000">
        <a:off x="4043" y="853439"/>
        <a:ext cx="3888730" cy="2560320"/>
      </dsp:txXfrm>
    </dsp:sp>
    <dsp:sp modelId="{B00B1CAD-B259-2E45-8456-48DD193C9431}">
      <dsp:nvSpPr>
        <dsp:cNvPr id="0" name=""/>
        <dsp:cNvSpPr/>
      </dsp:nvSpPr>
      <dsp:spPr>
        <a:xfrm rot="16200000">
          <a:off x="3995192" y="189234"/>
          <a:ext cx="4267200" cy="3888730"/>
        </a:xfrm>
        <a:prstGeom prst="flowChartManualOperation">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0" rIns="172858" bIns="0" numCol="1" spcCol="1270" anchor="t" anchorCtr="0">
          <a:noAutofit/>
        </a:bodyPr>
        <a:lstStyle/>
        <a:p>
          <a:pPr marL="0" lvl="0" indent="0" algn="l" defTabSz="1200150" rtl="0">
            <a:lnSpc>
              <a:spcPct val="90000"/>
            </a:lnSpc>
            <a:spcBef>
              <a:spcPct val="0"/>
            </a:spcBef>
            <a:spcAft>
              <a:spcPct val="35000"/>
            </a:spcAft>
            <a:buNone/>
          </a:pPr>
          <a:r>
            <a:rPr lang="en-US" sz="2700" kern="1200" dirty="0"/>
            <a:t>Kernel Mode</a:t>
          </a:r>
        </a:p>
        <a:p>
          <a:pPr marL="228600" lvl="1" indent="-228600" algn="l" defTabSz="933450" rtl="0">
            <a:lnSpc>
              <a:spcPct val="90000"/>
            </a:lnSpc>
            <a:spcBef>
              <a:spcPct val="0"/>
            </a:spcBef>
            <a:spcAft>
              <a:spcPct val="15000"/>
            </a:spcAft>
            <a:buChar char="•"/>
          </a:pPr>
          <a:r>
            <a:rPr lang="en-US" sz="2100" kern="1200" dirty="0"/>
            <a:t>Monitor executes in kernel mode</a:t>
          </a:r>
        </a:p>
        <a:p>
          <a:pPr marL="228600" lvl="1" indent="-228600" algn="l" defTabSz="933450" rtl="0">
            <a:lnSpc>
              <a:spcPct val="90000"/>
            </a:lnSpc>
            <a:spcBef>
              <a:spcPct val="0"/>
            </a:spcBef>
            <a:spcAft>
              <a:spcPct val="15000"/>
            </a:spcAft>
            <a:buChar char="•"/>
          </a:pPr>
          <a:r>
            <a:rPr lang="en-US" sz="2100" kern="1200" dirty="0"/>
            <a:t>Privileged instructions may be executed</a:t>
          </a:r>
        </a:p>
        <a:p>
          <a:pPr marL="228600" lvl="1" indent="-228600" algn="l" defTabSz="933450" rtl="0">
            <a:lnSpc>
              <a:spcPct val="90000"/>
            </a:lnSpc>
            <a:spcBef>
              <a:spcPct val="0"/>
            </a:spcBef>
            <a:spcAft>
              <a:spcPct val="15000"/>
            </a:spcAft>
            <a:buChar char="•"/>
          </a:pPr>
          <a:r>
            <a:rPr lang="en-US" sz="2100" kern="1200" dirty="0"/>
            <a:t>Protected areas of memory may be accessed</a:t>
          </a:r>
        </a:p>
      </dsp:txBody>
      <dsp:txXfrm rot="5400000">
        <a:off x="4184427" y="853439"/>
        <a:ext cx="3888730" cy="2560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C4E23-9BDD-B54E-A15A-F8BD92CC4C91}">
      <dsp:nvSpPr>
        <dsp:cNvPr id="0" name=""/>
        <dsp:cNvSpPr/>
      </dsp:nvSpPr>
      <dsp:spPr>
        <a:xfrm>
          <a:off x="4236720" y="1988819"/>
          <a:ext cx="2430780" cy="2430780"/>
        </a:xfrm>
        <a:prstGeom prst="gear9">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Processor is often idle </a:t>
          </a:r>
        </a:p>
      </dsp:txBody>
      <dsp:txXfrm>
        <a:off x="4725415" y="2558218"/>
        <a:ext cx="1453390" cy="1249471"/>
      </dsp:txXfrm>
    </dsp:sp>
    <dsp:sp modelId="{0DB8A207-7647-264E-A334-F26F9C73DC62}">
      <dsp:nvSpPr>
        <dsp:cNvPr id="0" name=""/>
        <dsp:cNvSpPr/>
      </dsp:nvSpPr>
      <dsp:spPr>
        <a:xfrm>
          <a:off x="2822447" y="1414272"/>
          <a:ext cx="1767840" cy="1767840"/>
        </a:xfrm>
        <a:prstGeom prst="gear6">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Even with automatic job sequencing</a:t>
          </a:r>
        </a:p>
      </dsp:txBody>
      <dsp:txXfrm>
        <a:off x="3267506" y="1862021"/>
        <a:ext cx="877722" cy="872342"/>
      </dsp:txXfrm>
    </dsp:sp>
    <dsp:sp modelId="{35A3ACF2-144F-9047-A531-675A365C660A}">
      <dsp:nvSpPr>
        <dsp:cNvPr id="0" name=""/>
        <dsp:cNvSpPr/>
      </dsp:nvSpPr>
      <dsp:spPr>
        <a:xfrm rot="20700000">
          <a:off x="3812618" y="194642"/>
          <a:ext cx="1732122" cy="1732122"/>
        </a:xfrm>
        <a:prstGeom prst="gear6">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I/O devices are slow compared to processor</a:t>
          </a:r>
        </a:p>
      </dsp:txBody>
      <dsp:txXfrm rot="-20700000">
        <a:off x="4192524" y="574547"/>
        <a:ext cx="972312" cy="972312"/>
      </dsp:txXfrm>
    </dsp:sp>
    <dsp:sp modelId="{2E5EED1E-537C-494E-8070-2362EE11E5BB}">
      <dsp:nvSpPr>
        <dsp:cNvPr id="0" name=""/>
        <dsp:cNvSpPr/>
      </dsp:nvSpPr>
      <dsp:spPr>
        <a:xfrm>
          <a:off x="4052286" y="1620609"/>
          <a:ext cx="3111398" cy="3111398"/>
        </a:xfrm>
        <a:prstGeom prst="circularArrow">
          <a:avLst>
            <a:gd name="adj1" fmla="val 4687"/>
            <a:gd name="adj2" fmla="val 299029"/>
            <a:gd name="adj3" fmla="val 2521328"/>
            <a:gd name="adj4" fmla="val 15850201"/>
            <a:gd name="adj5" fmla="val 5469"/>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6E0CDE54-9A91-B340-B60B-4B5AE160E2D6}">
      <dsp:nvSpPr>
        <dsp:cNvPr id="0" name=""/>
        <dsp:cNvSpPr/>
      </dsp:nvSpPr>
      <dsp:spPr>
        <a:xfrm>
          <a:off x="2509366" y="1022149"/>
          <a:ext cx="2260625" cy="2260625"/>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 modelId="{E8463381-A79B-0D44-98F0-B20609BD4E52}">
      <dsp:nvSpPr>
        <dsp:cNvPr id="0" name=""/>
        <dsp:cNvSpPr/>
      </dsp:nvSpPr>
      <dsp:spPr>
        <a:xfrm>
          <a:off x="3411961" y="-185723"/>
          <a:ext cx="2437409" cy="2437409"/>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51000"/>
                <a:alpha val="90000"/>
                <a:satMod val="115000"/>
              </a:schemeClr>
            </a:gs>
            <a:gs pos="100000">
              <a:schemeClr val="accent1">
                <a:tint val="60000"/>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26FD4-9907-2748-832C-F91F21C962A7}">
      <dsp:nvSpPr>
        <dsp:cNvPr id="0" name=""/>
        <dsp:cNvSpPr/>
      </dsp:nvSpPr>
      <dsp:spPr>
        <a:xfrm>
          <a:off x="3683" y="0"/>
          <a:ext cx="7536433" cy="3581400"/>
        </a:xfrm>
        <a:prstGeom prst="roundRect">
          <a:avLst>
            <a:gd name="adj" fmla="val 10000"/>
          </a:avLst>
        </a:prstGeom>
        <a:solidFill>
          <a:schemeClr val="bg1"/>
        </a:solidFill>
        <a:ln>
          <a:noFill/>
        </a:ln>
        <a:effectLst/>
      </dsp:spPr>
      <dsp:style>
        <a:lnRef idx="0">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 </a:t>
          </a:r>
          <a:r>
            <a:rPr lang="en-US" sz="2600" i="1" kern="1200" dirty="0">
              <a:solidFill>
                <a:schemeClr val="accent1"/>
              </a:solidFill>
            </a:rPr>
            <a:t>process</a:t>
          </a:r>
          <a:r>
            <a:rPr lang="en-US" sz="2600" i="1" kern="1200" dirty="0"/>
            <a:t> </a:t>
          </a:r>
          <a:r>
            <a:rPr lang="en-US" sz="2600" kern="1200" dirty="0"/>
            <a:t>can be defined as:</a:t>
          </a:r>
        </a:p>
      </dsp:txBody>
      <dsp:txXfrm>
        <a:off x="3683" y="0"/>
        <a:ext cx="7536433" cy="1074420"/>
      </dsp:txXfrm>
    </dsp:sp>
    <dsp:sp modelId="{9F6B7AC7-BCB3-4244-B25A-23CDDD94424B}">
      <dsp:nvSpPr>
        <dsp:cNvPr id="0" name=""/>
        <dsp:cNvSpPr/>
      </dsp:nvSpPr>
      <dsp:spPr>
        <a:xfrm>
          <a:off x="685790" y="1065812"/>
          <a:ext cx="6172218" cy="580568"/>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A program in execution</a:t>
          </a:r>
        </a:p>
      </dsp:txBody>
      <dsp:txXfrm>
        <a:off x="702794" y="1082816"/>
        <a:ext cx="6138210" cy="546560"/>
      </dsp:txXfrm>
    </dsp:sp>
    <dsp:sp modelId="{F3F77B7A-035D-B349-9DB8-48C9B0CD4D14}">
      <dsp:nvSpPr>
        <dsp:cNvPr id="0" name=""/>
        <dsp:cNvSpPr/>
      </dsp:nvSpPr>
      <dsp:spPr>
        <a:xfrm>
          <a:off x="609612" y="1621140"/>
          <a:ext cx="6324574" cy="451914"/>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An instance of a running program</a:t>
          </a:r>
        </a:p>
      </dsp:txBody>
      <dsp:txXfrm>
        <a:off x="622848" y="1634376"/>
        <a:ext cx="6298102" cy="425442"/>
      </dsp:txXfrm>
    </dsp:sp>
    <dsp:sp modelId="{3F65BAAA-18B9-4047-82A7-7018E03752A1}">
      <dsp:nvSpPr>
        <dsp:cNvPr id="0" name=""/>
        <dsp:cNvSpPr/>
      </dsp:nvSpPr>
      <dsp:spPr>
        <a:xfrm>
          <a:off x="304809" y="2067505"/>
          <a:ext cx="6934181" cy="464426"/>
        </a:xfrm>
        <a:prstGeom prst="roundRect">
          <a:avLst>
            <a:gd name="adj" fmla="val 10000"/>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The entity that can be assigned to, and executed on, a processor</a:t>
          </a:r>
        </a:p>
      </dsp:txBody>
      <dsp:txXfrm>
        <a:off x="318412" y="2081108"/>
        <a:ext cx="6906975" cy="437220"/>
      </dsp:txXfrm>
    </dsp:sp>
    <dsp:sp modelId="{A82AB75B-5168-3348-B180-A3053A31EAEA}">
      <dsp:nvSpPr>
        <dsp:cNvPr id="0" name=""/>
        <dsp:cNvSpPr/>
      </dsp:nvSpPr>
      <dsp:spPr>
        <a:xfrm>
          <a:off x="5" y="2533794"/>
          <a:ext cx="7543788" cy="759835"/>
        </a:xfrm>
        <a:prstGeom prst="roundRect">
          <a:avLst>
            <a:gd name="adj" fmla="val 10000"/>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NZ" sz="1800" kern="1200" dirty="0">
              <a:solidFill>
                <a:schemeClr val="bg1"/>
              </a:solidFill>
            </a:rPr>
            <a:t>A unit of activity characterized by a single sequential thread of execution, a current state, and an associated set of system resources</a:t>
          </a:r>
          <a:endParaRPr lang="en-US" sz="1800" kern="1200" dirty="0">
            <a:solidFill>
              <a:schemeClr val="bg1"/>
            </a:solidFill>
          </a:endParaRPr>
        </a:p>
      </dsp:txBody>
      <dsp:txXfrm>
        <a:off x="22260" y="2556049"/>
        <a:ext cx="7499278" cy="7153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8D5A0-86E1-7F4A-97F2-4E691D203110}">
      <dsp:nvSpPr>
        <dsp:cNvPr id="0" name=""/>
        <dsp:cNvSpPr/>
      </dsp:nvSpPr>
      <dsp:spPr>
        <a:xfrm>
          <a:off x="804" y="0"/>
          <a:ext cx="1423764" cy="302260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Process isolation</a:t>
          </a:r>
        </a:p>
      </dsp:txBody>
      <dsp:txXfrm>
        <a:off x="42505" y="41701"/>
        <a:ext cx="1340362" cy="2939198"/>
      </dsp:txXfrm>
    </dsp:sp>
    <dsp:sp modelId="{0F6F9771-857A-ED4D-BB66-061A66D62E92}">
      <dsp:nvSpPr>
        <dsp:cNvPr id="0" name=""/>
        <dsp:cNvSpPr/>
      </dsp:nvSpPr>
      <dsp:spPr>
        <a:xfrm>
          <a:off x="1663761" y="0"/>
          <a:ext cx="1423764" cy="3022600"/>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Automatic allocation and management</a:t>
          </a:r>
        </a:p>
      </dsp:txBody>
      <dsp:txXfrm>
        <a:off x="1705462" y="41701"/>
        <a:ext cx="1340362" cy="2939198"/>
      </dsp:txXfrm>
    </dsp:sp>
    <dsp:sp modelId="{1822B451-F610-B34E-B470-4405426B9598}">
      <dsp:nvSpPr>
        <dsp:cNvPr id="0" name=""/>
        <dsp:cNvSpPr/>
      </dsp:nvSpPr>
      <dsp:spPr>
        <a:xfrm>
          <a:off x="3326717" y="0"/>
          <a:ext cx="1423764" cy="302260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Support of modular programming</a:t>
          </a:r>
        </a:p>
      </dsp:txBody>
      <dsp:txXfrm>
        <a:off x="3368418" y="41701"/>
        <a:ext cx="1340362" cy="2939198"/>
      </dsp:txXfrm>
    </dsp:sp>
    <dsp:sp modelId="{687C7697-D43A-4A4A-B7E2-A030E8315BDD}">
      <dsp:nvSpPr>
        <dsp:cNvPr id="0" name=""/>
        <dsp:cNvSpPr/>
      </dsp:nvSpPr>
      <dsp:spPr>
        <a:xfrm>
          <a:off x="4989674" y="0"/>
          <a:ext cx="1423764" cy="3022600"/>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Protection and access control</a:t>
          </a:r>
        </a:p>
      </dsp:txBody>
      <dsp:txXfrm>
        <a:off x="5031375" y="41701"/>
        <a:ext cx="1340362" cy="2939198"/>
      </dsp:txXfrm>
    </dsp:sp>
    <dsp:sp modelId="{E23446C9-B403-3445-83E0-0F2AC82ADDC6}">
      <dsp:nvSpPr>
        <dsp:cNvPr id="0" name=""/>
        <dsp:cNvSpPr/>
      </dsp:nvSpPr>
      <dsp:spPr>
        <a:xfrm>
          <a:off x="6652631" y="0"/>
          <a:ext cx="1423764" cy="3022600"/>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Long-term storage</a:t>
          </a:r>
        </a:p>
      </dsp:txBody>
      <dsp:txXfrm>
        <a:off x="6694332" y="41701"/>
        <a:ext cx="1340362" cy="293919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A8C9D4-1E60-5646-9D0B-E75A1AF73A73}" type="datetimeFigureOut">
              <a:rPr lang="en-US" smtClean="0"/>
              <a:pPr/>
              <a:t>11/3/2020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69B33A-6985-BA40-9EE9-511699D5CB76}" type="slidenum">
              <a:rPr lang="en-US" smtClean="0"/>
              <a:pPr/>
              <a:t>‹#›</a:t>
            </a:fld>
            <a:endParaRPr lang="en-US"/>
          </a:p>
        </p:txBody>
      </p:sp>
    </p:spTree>
    <p:extLst>
      <p:ext uri="{BB962C8B-B14F-4D97-AF65-F5344CB8AC3E}">
        <p14:creationId xmlns:p14="http://schemas.microsoft.com/office/powerpoint/2010/main" val="3914759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118C455-DCBE-41F6-9A52-324D6BC54AEC}" type="datetimeFigureOut">
              <a:rPr lang="en-US"/>
              <a:pPr>
                <a:defRPr/>
              </a:pPr>
              <a:t>11/3/2020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1F781F4-099F-4112-9B1E-8A4E4163911A}" type="slidenum">
              <a:rPr lang="en-US"/>
              <a:pPr>
                <a:defRPr/>
              </a:pPr>
              <a:t>‹#›</a:t>
            </a:fld>
            <a:endParaRPr lang="en-US" dirty="0"/>
          </a:p>
        </p:txBody>
      </p:sp>
    </p:spTree>
    <p:extLst>
      <p:ext uri="{BB962C8B-B14F-4D97-AF65-F5344CB8AC3E}">
        <p14:creationId xmlns:p14="http://schemas.microsoft.com/office/powerpoint/2010/main" val="17795341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”,9/e, by William Stallings, Chapter 2 “</a:t>
            </a:r>
            <a:r>
              <a:rPr kumimoji="1" lang="en-GB" dirty="0">
                <a:latin typeface="Times New Roman" pitchFamily="-106" charset="0"/>
                <a:ea typeface="ＭＳ Ｐゴシック" pitchFamily="-106" charset="-128"/>
                <a:cs typeface="ＭＳ Ｐゴシック" pitchFamily="-106" charset="-128"/>
              </a:rPr>
              <a:t>Operating</a:t>
            </a:r>
            <a:r>
              <a:rPr kumimoji="1" lang="en-GB" baseline="0" dirty="0">
                <a:latin typeface="Times New Roman" pitchFamily="-106" charset="0"/>
                <a:ea typeface="ＭＳ Ｐゴシック" pitchFamily="-106" charset="-128"/>
                <a:cs typeface="ＭＳ Ｐゴシック" pitchFamily="-106" charset="-128"/>
              </a:rPr>
              <a:t> System Overview</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a:t>
            </a:fld>
            <a:endParaRPr lang="en-US" dirty="0"/>
          </a:p>
        </p:txBody>
      </p:sp>
    </p:spTree>
    <p:extLst>
      <p:ext uri="{BB962C8B-B14F-4D97-AF65-F5344CB8AC3E}">
        <p14:creationId xmlns:p14="http://schemas.microsoft.com/office/powerpoint/2010/main" val="4026123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In attempting to understand the key requirements for an OS and the significance of the major features of a contemporary OS, it is useful to consider how operating systems have evolved over the years.</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10</a:t>
            </a:fld>
            <a:endParaRPr lang="en-US" dirty="0"/>
          </a:p>
        </p:txBody>
      </p:sp>
    </p:spTree>
    <p:extLst>
      <p:ext uri="{BB962C8B-B14F-4D97-AF65-F5344CB8AC3E}">
        <p14:creationId xmlns:p14="http://schemas.microsoft.com/office/powerpoint/2010/main" val="35519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With the earliest computers, from the late 1940s to the mid-1950s, the programmer</a:t>
            </a:r>
          </a:p>
          <a:p>
            <a:r>
              <a:rPr lang="en-US" sz="1200" kern="1200" baseline="0" dirty="0">
                <a:solidFill>
                  <a:schemeClr val="tx1"/>
                </a:solidFill>
                <a:latin typeface="+mn-lt"/>
                <a:ea typeface="+mn-ea"/>
                <a:cs typeface="+mn-cs"/>
              </a:rPr>
              <a:t>interacted directly with the computer hardware; there was no OS. These computers</a:t>
            </a:r>
          </a:p>
          <a:p>
            <a:r>
              <a:rPr lang="en-US" sz="1200" kern="1200" baseline="0" dirty="0">
                <a:solidFill>
                  <a:schemeClr val="tx1"/>
                </a:solidFill>
                <a:latin typeface="+mn-lt"/>
                <a:ea typeface="+mn-ea"/>
                <a:cs typeface="+mn-cs"/>
              </a:rPr>
              <a:t>were run from a console consisting of display lights, toggle switches, some form of</a:t>
            </a:r>
          </a:p>
          <a:p>
            <a:r>
              <a:rPr lang="en-US" sz="1200" kern="1200" baseline="0" dirty="0">
                <a:solidFill>
                  <a:schemeClr val="tx1"/>
                </a:solidFill>
                <a:latin typeface="+mn-lt"/>
                <a:ea typeface="+mn-ea"/>
                <a:cs typeface="+mn-cs"/>
              </a:rPr>
              <a:t>input device, and a printer. Programs in machine code were loaded via the input</a:t>
            </a:r>
          </a:p>
          <a:p>
            <a:r>
              <a:rPr lang="en-US" sz="1200" kern="1200" baseline="0" dirty="0">
                <a:solidFill>
                  <a:schemeClr val="tx1"/>
                </a:solidFill>
                <a:latin typeface="+mn-lt"/>
                <a:ea typeface="+mn-ea"/>
                <a:cs typeface="+mn-cs"/>
              </a:rPr>
              <a:t>device (e.g., a card reader). If an error halted the program, the error condition was</a:t>
            </a:r>
          </a:p>
          <a:p>
            <a:r>
              <a:rPr lang="en-US" sz="1200" kern="1200" baseline="0" dirty="0">
                <a:solidFill>
                  <a:schemeClr val="tx1"/>
                </a:solidFill>
                <a:latin typeface="+mn-lt"/>
                <a:ea typeface="+mn-ea"/>
                <a:cs typeface="+mn-cs"/>
              </a:rPr>
              <a:t>indicated by the lights. If the program proceeded to a normal completion, the output</a:t>
            </a:r>
          </a:p>
          <a:p>
            <a:r>
              <a:rPr lang="en-US" sz="1200" kern="1200" baseline="0" dirty="0">
                <a:solidFill>
                  <a:schemeClr val="tx1"/>
                </a:solidFill>
                <a:latin typeface="+mn-lt"/>
                <a:ea typeface="+mn-ea"/>
                <a:cs typeface="+mn-cs"/>
              </a:rPr>
              <a:t>appeared on the printer.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These early systems presented two main problems: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Scheduling : Most installations used a hardcopy sign-up sheet to reserve computer</a:t>
            </a:r>
          </a:p>
          <a:p>
            <a:r>
              <a:rPr lang="en-US" sz="1200" kern="1200" baseline="0" dirty="0">
                <a:solidFill>
                  <a:schemeClr val="tx1"/>
                </a:solidFill>
                <a:latin typeface="+mn-lt"/>
                <a:ea typeface="+mn-ea"/>
                <a:cs typeface="+mn-cs"/>
              </a:rPr>
              <a:t>time. Typically, a user could sign up for a block of time in multiples of a</a:t>
            </a:r>
          </a:p>
          <a:p>
            <a:r>
              <a:rPr lang="en-US" sz="1200" kern="1200" baseline="0" dirty="0">
                <a:solidFill>
                  <a:schemeClr val="tx1"/>
                </a:solidFill>
                <a:latin typeface="+mn-lt"/>
                <a:ea typeface="+mn-ea"/>
                <a:cs typeface="+mn-cs"/>
              </a:rPr>
              <a:t>half hour or so. A user might sign up for an hour and finish in 45 minutes; this</a:t>
            </a:r>
          </a:p>
          <a:p>
            <a:r>
              <a:rPr lang="en-US" sz="1200" kern="1200" baseline="0" dirty="0">
                <a:solidFill>
                  <a:schemeClr val="tx1"/>
                </a:solidFill>
                <a:latin typeface="+mn-lt"/>
                <a:ea typeface="+mn-ea"/>
                <a:cs typeface="+mn-cs"/>
              </a:rPr>
              <a:t>would result in wasted computer processing time. On the other hand, the user</a:t>
            </a:r>
          </a:p>
          <a:p>
            <a:r>
              <a:rPr lang="en-US" sz="1200" kern="1200" baseline="0" dirty="0">
                <a:solidFill>
                  <a:schemeClr val="tx1"/>
                </a:solidFill>
                <a:latin typeface="+mn-lt"/>
                <a:ea typeface="+mn-ea"/>
                <a:cs typeface="+mn-cs"/>
              </a:rPr>
              <a:t>might run into problems, not finish in the allotted time, and be forced to stop</a:t>
            </a:r>
          </a:p>
          <a:p>
            <a:r>
              <a:rPr lang="en-US" sz="1200" kern="1200" baseline="0" dirty="0">
                <a:solidFill>
                  <a:schemeClr val="tx1"/>
                </a:solidFill>
                <a:latin typeface="+mn-lt"/>
                <a:ea typeface="+mn-ea"/>
                <a:cs typeface="+mn-cs"/>
              </a:rPr>
              <a:t>before resolving the problem.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Setup time: A single program, called a job , could involve loading the compiler</a:t>
            </a:r>
          </a:p>
          <a:p>
            <a:r>
              <a:rPr lang="en-US" sz="1200" kern="1200" baseline="0" dirty="0">
                <a:solidFill>
                  <a:schemeClr val="tx1"/>
                </a:solidFill>
                <a:latin typeface="+mn-lt"/>
                <a:ea typeface="+mn-ea"/>
                <a:cs typeface="+mn-cs"/>
              </a:rPr>
              <a:t>plus the high-level language program (source program) into memory,</a:t>
            </a:r>
          </a:p>
          <a:p>
            <a:r>
              <a:rPr lang="en-US" sz="1200" kern="1200" baseline="0" dirty="0">
                <a:solidFill>
                  <a:schemeClr val="tx1"/>
                </a:solidFill>
                <a:latin typeface="+mn-lt"/>
                <a:ea typeface="+mn-ea"/>
                <a:cs typeface="+mn-cs"/>
              </a:rPr>
              <a:t>saving the compiled program (object program) and then loading and linking</a:t>
            </a:r>
          </a:p>
          <a:p>
            <a:r>
              <a:rPr lang="en-US" sz="1200" kern="1200" baseline="0" dirty="0">
                <a:solidFill>
                  <a:schemeClr val="tx1"/>
                </a:solidFill>
                <a:latin typeface="+mn-lt"/>
                <a:ea typeface="+mn-ea"/>
                <a:cs typeface="+mn-cs"/>
              </a:rPr>
              <a:t>together the object program and common functions. Each of these steps could</a:t>
            </a:r>
          </a:p>
          <a:p>
            <a:r>
              <a:rPr lang="en-US" sz="1200" kern="1200" baseline="0" dirty="0">
                <a:solidFill>
                  <a:schemeClr val="tx1"/>
                </a:solidFill>
                <a:latin typeface="+mn-lt"/>
                <a:ea typeface="+mn-ea"/>
                <a:cs typeface="+mn-cs"/>
              </a:rPr>
              <a:t>involve mounting or dismounting tapes or setting up card decks. If an error</a:t>
            </a:r>
          </a:p>
          <a:p>
            <a:r>
              <a:rPr lang="en-US" sz="1200" kern="1200" baseline="0" dirty="0">
                <a:solidFill>
                  <a:schemeClr val="tx1"/>
                </a:solidFill>
                <a:latin typeface="+mn-lt"/>
                <a:ea typeface="+mn-ea"/>
                <a:cs typeface="+mn-cs"/>
              </a:rPr>
              <a:t>occurred, the hapless user typically had to go back to the beginning of the</a:t>
            </a:r>
          </a:p>
          <a:p>
            <a:r>
              <a:rPr lang="en-US" sz="1200" kern="1200" baseline="0" dirty="0">
                <a:solidFill>
                  <a:schemeClr val="tx1"/>
                </a:solidFill>
                <a:latin typeface="+mn-lt"/>
                <a:ea typeface="+mn-ea"/>
                <a:cs typeface="+mn-cs"/>
              </a:rPr>
              <a:t>setup sequence. Thus, a considerable amount of time was spent just in setting</a:t>
            </a:r>
          </a:p>
          <a:p>
            <a:r>
              <a:rPr lang="en-US" sz="1200" kern="1200" baseline="0" dirty="0">
                <a:solidFill>
                  <a:schemeClr val="tx1"/>
                </a:solidFill>
                <a:latin typeface="+mn-lt"/>
                <a:ea typeface="+mn-ea"/>
                <a:cs typeface="+mn-cs"/>
              </a:rPr>
              <a:t>up the program to run.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mode of operation could be termed </a:t>
            </a:r>
            <a:r>
              <a:rPr lang="en-US" sz="1200" i="1" kern="1200" baseline="0" dirty="0">
                <a:solidFill>
                  <a:schemeClr val="tx1"/>
                </a:solidFill>
                <a:latin typeface="+mn-lt"/>
                <a:ea typeface="+mn-ea"/>
                <a:cs typeface="+mn-cs"/>
              </a:rPr>
              <a:t>serial processing , reflecting the fact</a:t>
            </a:r>
          </a:p>
          <a:p>
            <a:r>
              <a:rPr lang="en-US" sz="1200" kern="1200" baseline="0" dirty="0">
                <a:solidFill>
                  <a:schemeClr val="tx1"/>
                </a:solidFill>
                <a:latin typeface="+mn-lt"/>
                <a:ea typeface="+mn-ea"/>
                <a:cs typeface="+mn-cs"/>
              </a:rPr>
              <a:t>that users have access to the computer in series. Over time, various system software</a:t>
            </a:r>
          </a:p>
          <a:p>
            <a:r>
              <a:rPr lang="en-US" sz="1200" kern="1200" baseline="0" dirty="0">
                <a:solidFill>
                  <a:schemeClr val="tx1"/>
                </a:solidFill>
                <a:latin typeface="+mn-lt"/>
                <a:ea typeface="+mn-ea"/>
                <a:cs typeface="+mn-cs"/>
              </a:rPr>
              <a:t>tools were developed to attempt to make serial processing more efficient. These</a:t>
            </a:r>
          </a:p>
          <a:p>
            <a:r>
              <a:rPr lang="en-US" sz="1200" kern="1200" baseline="0" dirty="0">
                <a:solidFill>
                  <a:schemeClr val="tx1"/>
                </a:solidFill>
                <a:latin typeface="+mn-lt"/>
                <a:ea typeface="+mn-ea"/>
                <a:cs typeface="+mn-cs"/>
              </a:rPr>
              <a:t>include libraries of common functions, linkers, loaders, debuggers, and I/O driver</a:t>
            </a:r>
          </a:p>
          <a:p>
            <a:r>
              <a:rPr lang="en-US" sz="1200" kern="1200" baseline="0" dirty="0">
                <a:solidFill>
                  <a:schemeClr val="tx1"/>
                </a:solidFill>
                <a:latin typeface="+mn-lt"/>
                <a:ea typeface="+mn-ea"/>
                <a:cs typeface="+mn-cs"/>
              </a:rPr>
              <a:t>routines that were available as common software for all users.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11</a:t>
            </a:fld>
            <a:endParaRPr lang="en-US" dirty="0"/>
          </a:p>
        </p:txBody>
      </p:sp>
    </p:spTree>
    <p:extLst>
      <p:ext uri="{BB962C8B-B14F-4D97-AF65-F5344CB8AC3E}">
        <p14:creationId xmlns:p14="http://schemas.microsoft.com/office/powerpoint/2010/main" val="2374681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Early computers were very expensive, and therefore it was important to maximize</a:t>
            </a:r>
          </a:p>
          <a:p>
            <a:r>
              <a:rPr lang="en-US" sz="1200" kern="1200" baseline="0" dirty="0">
                <a:solidFill>
                  <a:schemeClr val="tx1"/>
                </a:solidFill>
                <a:latin typeface="+mn-lt"/>
                <a:ea typeface="+mn-ea"/>
                <a:cs typeface="+mn-cs"/>
              </a:rPr>
              <a:t>processor utilization. The wasted time due to scheduling and setup time was</a:t>
            </a:r>
          </a:p>
          <a:p>
            <a:r>
              <a:rPr lang="en-US" sz="1200" kern="1200" baseline="0" dirty="0">
                <a:solidFill>
                  <a:schemeClr val="tx1"/>
                </a:solidFill>
                <a:latin typeface="+mn-lt"/>
                <a:ea typeface="+mn-ea"/>
                <a:cs typeface="+mn-cs"/>
              </a:rPr>
              <a:t>unacceptable.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To improve utilization, the concept of a batch OS was developed. It appears</a:t>
            </a:r>
          </a:p>
          <a:p>
            <a:r>
              <a:rPr lang="en-US" sz="1200" kern="1200" baseline="0" dirty="0">
                <a:solidFill>
                  <a:schemeClr val="tx1"/>
                </a:solidFill>
                <a:latin typeface="+mn-lt"/>
                <a:ea typeface="+mn-ea"/>
                <a:cs typeface="+mn-cs"/>
              </a:rPr>
              <a:t>that the first batch OS (and the first OS of any kind) was developed in the mid-1950s</a:t>
            </a:r>
          </a:p>
          <a:p>
            <a:r>
              <a:rPr lang="en-US" sz="1200" kern="1200" baseline="0" dirty="0">
                <a:solidFill>
                  <a:schemeClr val="tx1"/>
                </a:solidFill>
                <a:latin typeface="+mn-lt"/>
                <a:ea typeface="+mn-ea"/>
                <a:cs typeface="+mn-cs"/>
              </a:rPr>
              <a:t>by General Motors for use on an IBM 701 [WEIZ81]. The concept was subsequently</a:t>
            </a:r>
          </a:p>
          <a:p>
            <a:r>
              <a:rPr lang="en-US" sz="1200" kern="1200" baseline="0" dirty="0">
                <a:solidFill>
                  <a:schemeClr val="tx1"/>
                </a:solidFill>
                <a:latin typeface="+mn-lt"/>
                <a:ea typeface="+mn-ea"/>
                <a:cs typeface="+mn-cs"/>
              </a:rPr>
              <a:t>refined and implemented on the IBM 704 by a number of IBM customers. By the</a:t>
            </a:r>
          </a:p>
          <a:p>
            <a:r>
              <a:rPr lang="en-US" sz="1200" kern="1200" baseline="0" dirty="0">
                <a:solidFill>
                  <a:schemeClr val="tx1"/>
                </a:solidFill>
                <a:latin typeface="+mn-lt"/>
                <a:ea typeface="+mn-ea"/>
                <a:cs typeface="+mn-cs"/>
              </a:rPr>
              <a:t>early 1960s, a number of vendors had developed batch operating systems for their</a:t>
            </a:r>
          </a:p>
          <a:p>
            <a:r>
              <a:rPr lang="en-US" sz="1200" kern="1200" baseline="0" dirty="0">
                <a:solidFill>
                  <a:schemeClr val="tx1"/>
                </a:solidFill>
                <a:latin typeface="+mn-lt"/>
                <a:ea typeface="+mn-ea"/>
                <a:cs typeface="+mn-cs"/>
              </a:rPr>
              <a:t>computer systems. IBSYS, the IBM OS for the 7090/7094 computers, is particularly</a:t>
            </a:r>
          </a:p>
          <a:p>
            <a:r>
              <a:rPr lang="en-US" sz="1200" kern="1200" baseline="0" dirty="0">
                <a:solidFill>
                  <a:schemeClr val="tx1"/>
                </a:solidFill>
                <a:latin typeface="+mn-lt"/>
                <a:ea typeface="+mn-ea"/>
                <a:cs typeface="+mn-cs"/>
              </a:rPr>
              <a:t>notable because of its widespread influence on other systems.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central idea behind the simple batch-processing scheme is the use of a</a:t>
            </a:r>
          </a:p>
          <a:p>
            <a:r>
              <a:rPr lang="en-US" sz="1200" kern="1200" baseline="0" dirty="0">
                <a:solidFill>
                  <a:schemeClr val="tx1"/>
                </a:solidFill>
                <a:latin typeface="+mn-lt"/>
                <a:ea typeface="+mn-ea"/>
                <a:cs typeface="+mn-cs"/>
              </a:rPr>
              <a:t>piece of software known as the </a:t>
            </a:r>
            <a:r>
              <a:rPr lang="en-US" sz="1200" b="1" kern="1200" baseline="0" dirty="0">
                <a:solidFill>
                  <a:schemeClr val="tx1"/>
                </a:solidFill>
                <a:latin typeface="+mn-lt"/>
                <a:ea typeface="+mn-ea"/>
                <a:cs typeface="+mn-cs"/>
              </a:rPr>
              <a:t>monitor . With this type of OS, the user no longer has</a:t>
            </a:r>
          </a:p>
          <a:p>
            <a:r>
              <a:rPr lang="en-US" sz="1200" kern="1200" baseline="0" dirty="0">
                <a:solidFill>
                  <a:schemeClr val="tx1"/>
                </a:solidFill>
                <a:latin typeface="+mn-lt"/>
                <a:ea typeface="+mn-ea"/>
                <a:cs typeface="+mn-cs"/>
              </a:rPr>
              <a:t>direct access to the processor. Instead, the user submits the job on cards or tape to a</a:t>
            </a:r>
          </a:p>
          <a:p>
            <a:r>
              <a:rPr lang="en-US" sz="1200" kern="1200" baseline="0" dirty="0">
                <a:solidFill>
                  <a:schemeClr val="tx1"/>
                </a:solidFill>
                <a:latin typeface="+mn-lt"/>
                <a:ea typeface="+mn-ea"/>
                <a:cs typeface="+mn-cs"/>
              </a:rPr>
              <a:t>computer operator, who batches the jobs together sequentially and places the entire</a:t>
            </a:r>
          </a:p>
          <a:p>
            <a:r>
              <a:rPr lang="en-US" sz="1200" kern="1200" baseline="0" dirty="0">
                <a:solidFill>
                  <a:schemeClr val="tx1"/>
                </a:solidFill>
                <a:latin typeface="+mn-lt"/>
                <a:ea typeface="+mn-ea"/>
                <a:cs typeface="+mn-cs"/>
              </a:rPr>
              <a:t>batch on an input device, for use by the monitor. Each program is constructed to</a:t>
            </a:r>
          </a:p>
          <a:p>
            <a:r>
              <a:rPr lang="en-US" sz="1200" kern="1200" baseline="0" dirty="0">
                <a:solidFill>
                  <a:schemeClr val="tx1"/>
                </a:solidFill>
                <a:latin typeface="+mn-lt"/>
                <a:ea typeface="+mn-ea"/>
                <a:cs typeface="+mn-cs"/>
              </a:rPr>
              <a:t>branch back to the monitor when it completes processing, at which point the monitor</a:t>
            </a:r>
          </a:p>
          <a:p>
            <a:r>
              <a:rPr lang="en-US" sz="1200" kern="1200" baseline="0" dirty="0">
                <a:solidFill>
                  <a:schemeClr val="tx1"/>
                </a:solidFill>
                <a:latin typeface="+mn-lt"/>
                <a:ea typeface="+mn-ea"/>
                <a:cs typeface="+mn-cs"/>
              </a:rPr>
              <a:t>automatically begins loading the next program.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12</a:t>
            </a:fld>
            <a:endParaRPr lang="en-US" dirty="0"/>
          </a:p>
        </p:txBody>
      </p:sp>
    </p:spTree>
    <p:extLst>
      <p:ext uri="{BB962C8B-B14F-4D97-AF65-F5344CB8AC3E}">
        <p14:creationId xmlns:p14="http://schemas.microsoft.com/office/powerpoint/2010/main" val="378622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Monitor point of view: The monitor controls the sequence of events. For this</a:t>
            </a:r>
          </a:p>
          <a:p>
            <a:r>
              <a:rPr lang="en-US" sz="1200" kern="1200" baseline="0" dirty="0">
                <a:solidFill>
                  <a:schemeClr val="tx1"/>
                </a:solidFill>
                <a:latin typeface="+mn-lt"/>
                <a:ea typeface="+mn-ea"/>
                <a:cs typeface="+mn-cs"/>
              </a:rPr>
              <a:t>to be so, much of the monitor must always be in main memory and available</a:t>
            </a:r>
          </a:p>
          <a:p>
            <a:r>
              <a:rPr lang="en-US" sz="1200" kern="1200" baseline="0" dirty="0">
                <a:solidFill>
                  <a:schemeClr val="tx1"/>
                </a:solidFill>
                <a:latin typeface="+mn-lt"/>
                <a:ea typeface="+mn-ea"/>
                <a:cs typeface="+mn-cs"/>
              </a:rPr>
              <a:t>for execution ( Figure 2.3 ). That portion is referred to as the </a:t>
            </a:r>
            <a:r>
              <a:rPr lang="en-US" sz="1200" b="1" kern="1200" baseline="0" dirty="0">
                <a:solidFill>
                  <a:schemeClr val="tx1"/>
                </a:solidFill>
                <a:latin typeface="+mn-lt"/>
                <a:ea typeface="+mn-ea"/>
                <a:cs typeface="+mn-cs"/>
              </a:rPr>
              <a:t>resident monitor .</a:t>
            </a:r>
          </a:p>
          <a:p>
            <a:r>
              <a:rPr lang="en-US" sz="1200" kern="1200" baseline="0" dirty="0">
                <a:solidFill>
                  <a:schemeClr val="tx1"/>
                </a:solidFill>
                <a:latin typeface="+mn-lt"/>
                <a:ea typeface="+mn-ea"/>
                <a:cs typeface="+mn-cs"/>
              </a:rPr>
              <a:t>The rest of the monitor consists of utilities and common functions that are</a:t>
            </a:r>
          </a:p>
          <a:p>
            <a:r>
              <a:rPr lang="en-US" sz="1200" kern="1200" baseline="0" dirty="0">
                <a:solidFill>
                  <a:schemeClr val="tx1"/>
                </a:solidFill>
                <a:latin typeface="+mn-lt"/>
                <a:ea typeface="+mn-ea"/>
                <a:cs typeface="+mn-cs"/>
              </a:rPr>
              <a:t>loaded as subroutines to the user program at the beginning of any job that</a:t>
            </a:r>
          </a:p>
          <a:p>
            <a:r>
              <a:rPr lang="en-US" sz="1200" kern="1200" baseline="0" dirty="0">
                <a:solidFill>
                  <a:schemeClr val="tx1"/>
                </a:solidFill>
                <a:latin typeface="+mn-lt"/>
                <a:ea typeface="+mn-ea"/>
                <a:cs typeface="+mn-cs"/>
              </a:rPr>
              <a:t>requires them. The monitor reads in jobs one at a time from the input device</a:t>
            </a:r>
          </a:p>
          <a:p>
            <a:r>
              <a:rPr lang="en-US" sz="1200" kern="1200" baseline="0" dirty="0">
                <a:solidFill>
                  <a:schemeClr val="tx1"/>
                </a:solidFill>
                <a:latin typeface="+mn-lt"/>
                <a:ea typeface="+mn-ea"/>
                <a:cs typeface="+mn-cs"/>
              </a:rPr>
              <a:t>(typically a card reader or magnetic tape drive). As it is read in, the current job</a:t>
            </a:r>
          </a:p>
          <a:p>
            <a:r>
              <a:rPr lang="en-US" sz="1200" kern="1200" baseline="0" dirty="0">
                <a:solidFill>
                  <a:schemeClr val="tx1"/>
                </a:solidFill>
                <a:latin typeface="+mn-lt"/>
                <a:ea typeface="+mn-ea"/>
                <a:cs typeface="+mn-cs"/>
              </a:rPr>
              <a:t>is placed in the user program area, and control is passed to this job. When the</a:t>
            </a:r>
          </a:p>
          <a:p>
            <a:r>
              <a:rPr lang="en-US" sz="1200" kern="1200" baseline="0" dirty="0">
                <a:solidFill>
                  <a:schemeClr val="tx1"/>
                </a:solidFill>
                <a:latin typeface="+mn-lt"/>
                <a:ea typeface="+mn-ea"/>
                <a:cs typeface="+mn-cs"/>
              </a:rPr>
              <a:t>job is completed, it returns control to the monitor, which immediately reads</a:t>
            </a:r>
          </a:p>
          <a:p>
            <a:r>
              <a:rPr lang="en-US" sz="1200" kern="1200" baseline="0" dirty="0">
                <a:solidFill>
                  <a:schemeClr val="tx1"/>
                </a:solidFill>
                <a:latin typeface="+mn-lt"/>
                <a:ea typeface="+mn-ea"/>
                <a:cs typeface="+mn-cs"/>
              </a:rPr>
              <a:t>in the next job. The results of each job are sent to an output device, such as a</a:t>
            </a:r>
          </a:p>
          <a:p>
            <a:r>
              <a:rPr lang="en-US" sz="1200" kern="1200" baseline="0" dirty="0">
                <a:solidFill>
                  <a:schemeClr val="tx1"/>
                </a:solidFill>
                <a:latin typeface="+mn-lt"/>
                <a:ea typeface="+mn-ea"/>
                <a:cs typeface="+mn-cs"/>
              </a:rPr>
              <a:t>printer, for delivery to the user.</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13</a:t>
            </a:fld>
            <a:endParaRPr lang="en-US" dirty="0"/>
          </a:p>
        </p:txBody>
      </p:sp>
    </p:spTree>
    <p:extLst>
      <p:ext uri="{BB962C8B-B14F-4D97-AF65-F5344CB8AC3E}">
        <p14:creationId xmlns:p14="http://schemas.microsoft.com/office/powerpoint/2010/main" val="2127099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Processor point of view: At a certain point, the processor is executing instructions</a:t>
            </a:r>
          </a:p>
          <a:p>
            <a:r>
              <a:rPr lang="en-US" sz="1200" kern="1200" baseline="0" dirty="0">
                <a:solidFill>
                  <a:schemeClr val="tx1"/>
                </a:solidFill>
                <a:latin typeface="+mn-lt"/>
                <a:ea typeface="+mn-ea"/>
                <a:cs typeface="+mn-cs"/>
              </a:rPr>
              <a:t>from the portion of main memory containing the monitor. These</a:t>
            </a:r>
          </a:p>
          <a:p>
            <a:r>
              <a:rPr lang="en-US" sz="1200" kern="1200" baseline="0" dirty="0">
                <a:solidFill>
                  <a:schemeClr val="tx1"/>
                </a:solidFill>
                <a:latin typeface="+mn-lt"/>
                <a:ea typeface="+mn-ea"/>
                <a:cs typeface="+mn-cs"/>
              </a:rPr>
              <a:t>instructions cause the next job to be read into another portion of main</a:t>
            </a:r>
          </a:p>
          <a:p>
            <a:r>
              <a:rPr lang="en-US" sz="1200" kern="1200" baseline="0" dirty="0">
                <a:solidFill>
                  <a:schemeClr val="tx1"/>
                </a:solidFill>
                <a:latin typeface="+mn-lt"/>
                <a:ea typeface="+mn-ea"/>
                <a:cs typeface="+mn-cs"/>
              </a:rPr>
              <a:t>memory. Once a job has been read in, the processor will encounter a branch</a:t>
            </a:r>
          </a:p>
          <a:p>
            <a:r>
              <a:rPr lang="en-US" sz="1200" kern="1200" baseline="0" dirty="0">
                <a:solidFill>
                  <a:schemeClr val="tx1"/>
                </a:solidFill>
                <a:latin typeface="+mn-lt"/>
                <a:ea typeface="+mn-ea"/>
                <a:cs typeface="+mn-cs"/>
              </a:rPr>
              <a:t>instruction in the monitor that instructs the processor to continue execution</a:t>
            </a:r>
          </a:p>
          <a:p>
            <a:r>
              <a:rPr lang="en-US" sz="1200" kern="1200" baseline="0" dirty="0">
                <a:solidFill>
                  <a:schemeClr val="tx1"/>
                </a:solidFill>
                <a:latin typeface="+mn-lt"/>
                <a:ea typeface="+mn-ea"/>
                <a:cs typeface="+mn-cs"/>
              </a:rPr>
              <a:t>at the start of the user program. The processor will then execute the instructions</a:t>
            </a:r>
          </a:p>
          <a:p>
            <a:r>
              <a:rPr lang="en-US" sz="1200" kern="1200" baseline="0" dirty="0">
                <a:solidFill>
                  <a:schemeClr val="tx1"/>
                </a:solidFill>
                <a:latin typeface="+mn-lt"/>
                <a:ea typeface="+mn-ea"/>
                <a:cs typeface="+mn-cs"/>
              </a:rPr>
              <a:t>in the user program until it encounters an ending or error condition.</a:t>
            </a:r>
          </a:p>
          <a:p>
            <a:r>
              <a:rPr lang="en-US" sz="1200" kern="1200" baseline="0" dirty="0">
                <a:solidFill>
                  <a:schemeClr val="tx1"/>
                </a:solidFill>
                <a:latin typeface="+mn-lt"/>
                <a:ea typeface="+mn-ea"/>
                <a:cs typeface="+mn-cs"/>
              </a:rPr>
              <a:t>Either event causes the processor to fetch its next instruction from the monitor</a:t>
            </a:r>
          </a:p>
          <a:p>
            <a:r>
              <a:rPr lang="en-US" sz="1200" kern="1200" baseline="0" dirty="0">
                <a:solidFill>
                  <a:schemeClr val="tx1"/>
                </a:solidFill>
                <a:latin typeface="+mn-lt"/>
                <a:ea typeface="+mn-ea"/>
                <a:cs typeface="+mn-cs"/>
              </a:rPr>
              <a:t>program. Thus the phrase “control is passed to a job” simply means that</a:t>
            </a:r>
          </a:p>
          <a:p>
            <a:r>
              <a:rPr lang="en-US" sz="1200" kern="1200" baseline="0" dirty="0">
                <a:solidFill>
                  <a:schemeClr val="tx1"/>
                </a:solidFill>
                <a:latin typeface="+mn-lt"/>
                <a:ea typeface="+mn-ea"/>
                <a:cs typeface="+mn-cs"/>
              </a:rPr>
              <a:t>the processor is now fetching and executing instructions in a user program,</a:t>
            </a:r>
          </a:p>
          <a:p>
            <a:r>
              <a:rPr lang="en-US" sz="1200" kern="1200" baseline="0" dirty="0">
                <a:solidFill>
                  <a:schemeClr val="tx1"/>
                </a:solidFill>
                <a:latin typeface="+mn-lt"/>
                <a:ea typeface="+mn-ea"/>
                <a:cs typeface="+mn-cs"/>
              </a:rPr>
              <a:t>and “control is returned to the monitor” means that the processor is now</a:t>
            </a:r>
          </a:p>
          <a:p>
            <a:r>
              <a:rPr lang="en-US" sz="1200" kern="1200" baseline="0" dirty="0">
                <a:solidFill>
                  <a:schemeClr val="tx1"/>
                </a:solidFill>
                <a:latin typeface="+mn-lt"/>
                <a:ea typeface="+mn-ea"/>
                <a:cs typeface="+mn-cs"/>
              </a:rPr>
              <a:t>fetching and executing instructions from the monitor program.</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14</a:t>
            </a:fld>
            <a:endParaRPr lang="en-US" dirty="0"/>
          </a:p>
        </p:txBody>
      </p:sp>
    </p:spTree>
    <p:extLst>
      <p:ext uri="{BB962C8B-B14F-4D97-AF65-F5344CB8AC3E}">
        <p14:creationId xmlns:p14="http://schemas.microsoft.com/office/powerpoint/2010/main" val="2252060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monitor performs a scheduling function: A batch of jobs is queued up,</a:t>
            </a:r>
          </a:p>
          <a:p>
            <a:r>
              <a:rPr lang="en-US" sz="1200" kern="1200" baseline="0" dirty="0">
                <a:solidFill>
                  <a:schemeClr val="tx1"/>
                </a:solidFill>
                <a:latin typeface="+mn-lt"/>
                <a:ea typeface="+mn-ea"/>
                <a:cs typeface="+mn-cs"/>
              </a:rPr>
              <a:t>and jobs are executed as rapidly as possible, with no intervening idle time. The monitor</a:t>
            </a:r>
          </a:p>
          <a:p>
            <a:r>
              <a:rPr lang="en-US" sz="1200" kern="1200" baseline="0" dirty="0">
                <a:solidFill>
                  <a:schemeClr val="tx1"/>
                </a:solidFill>
                <a:latin typeface="+mn-lt"/>
                <a:ea typeface="+mn-ea"/>
                <a:cs typeface="+mn-cs"/>
              </a:rPr>
              <a:t>improves job setup time as well. With each job, instructions are included in a</a:t>
            </a:r>
          </a:p>
          <a:p>
            <a:r>
              <a:rPr lang="en-US" sz="1200" kern="1200" baseline="0" dirty="0">
                <a:solidFill>
                  <a:schemeClr val="tx1"/>
                </a:solidFill>
                <a:latin typeface="+mn-lt"/>
                <a:ea typeface="+mn-ea"/>
                <a:cs typeface="+mn-cs"/>
              </a:rPr>
              <a:t>primitive form of </a:t>
            </a:r>
            <a:r>
              <a:rPr lang="en-US" sz="1200" b="1" kern="1200" baseline="0" dirty="0">
                <a:solidFill>
                  <a:schemeClr val="tx1"/>
                </a:solidFill>
                <a:latin typeface="+mn-lt"/>
                <a:ea typeface="+mn-ea"/>
                <a:cs typeface="+mn-cs"/>
              </a:rPr>
              <a:t>job control language (JCL) . This is a special type of programming</a:t>
            </a:r>
          </a:p>
          <a:p>
            <a:r>
              <a:rPr lang="en-US" sz="1200" kern="1200" baseline="0" dirty="0">
                <a:solidFill>
                  <a:schemeClr val="tx1"/>
                </a:solidFill>
                <a:latin typeface="+mn-lt"/>
                <a:ea typeface="+mn-ea"/>
                <a:cs typeface="+mn-cs"/>
              </a:rPr>
              <a:t>language used to provide instructions to the monitor. A simple example is that of a</a:t>
            </a:r>
          </a:p>
          <a:p>
            <a:r>
              <a:rPr lang="en-US" sz="1200" kern="1200" baseline="0" dirty="0">
                <a:solidFill>
                  <a:schemeClr val="tx1"/>
                </a:solidFill>
                <a:latin typeface="+mn-lt"/>
                <a:ea typeface="+mn-ea"/>
                <a:cs typeface="+mn-cs"/>
              </a:rPr>
              <a:t>user submitting a program written in the programming language FORTRAN plus</a:t>
            </a:r>
          </a:p>
          <a:p>
            <a:r>
              <a:rPr lang="en-US" sz="1200" kern="1200" baseline="0" dirty="0">
                <a:solidFill>
                  <a:schemeClr val="tx1"/>
                </a:solidFill>
                <a:latin typeface="+mn-lt"/>
                <a:ea typeface="+mn-ea"/>
                <a:cs typeface="+mn-cs"/>
              </a:rPr>
              <a:t>some data to be used by the program. All FORTRAN instructions and data are on a</a:t>
            </a:r>
          </a:p>
          <a:p>
            <a:r>
              <a:rPr lang="en-US" sz="1200" kern="1200" baseline="0" dirty="0">
                <a:solidFill>
                  <a:schemeClr val="tx1"/>
                </a:solidFill>
                <a:latin typeface="+mn-lt"/>
                <a:ea typeface="+mn-ea"/>
                <a:cs typeface="+mn-cs"/>
              </a:rPr>
              <a:t>separate punched card or a separate record on tape. In addition to FORTRAN and</a:t>
            </a:r>
          </a:p>
          <a:p>
            <a:r>
              <a:rPr lang="en-US" sz="1200" kern="1200" baseline="0" dirty="0">
                <a:solidFill>
                  <a:schemeClr val="tx1"/>
                </a:solidFill>
                <a:latin typeface="+mn-lt"/>
                <a:ea typeface="+mn-ea"/>
                <a:cs typeface="+mn-cs"/>
              </a:rPr>
              <a:t>data lines, the job includes job control instructions, which are denoted by the beginning</a:t>
            </a:r>
          </a:p>
          <a:p>
            <a:r>
              <a:rPr lang="en-US" sz="1200" kern="1200" baseline="0" dirty="0">
                <a:solidFill>
                  <a:schemeClr val="tx1"/>
                </a:solidFill>
                <a:latin typeface="+mn-lt"/>
                <a:ea typeface="+mn-ea"/>
                <a:cs typeface="+mn-cs"/>
              </a:rPr>
              <a:t>$.</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15</a:t>
            </a:fld>
            <a:endParaRPr lang="en-US" dirty="0"/>
          </a:p>
        </p:txBody>
      </p:sp>
    </p:spTree>
    <p:extLst>
      <p:ext uri="{BB962C8B-B14F-4D97-AF65-F5344CB8AC3E}">
        <p14:creationId xmlns:p14="http://schemas.microsoft.com/office/powerpoint/2010/main" val="3238522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The monitor, or batch OS, is simply a computer program. It relies on the ability</a:t>
            </a:r>
          </a:p>
          <a:p>
            <a:r>
              <a:rPr lang="en-US" sz="1200" kern="1200" baseline="0" dirty="0">
                <a:solidFill>
                  <a:schemeClr val="tx1"/>
                </a:solidFill>
                <a:latin typeface="+mn-lt"/>
                <a:ea typeface="+mn-ea"/>
                <a:cs typeface="+mn-cs"/>
              </a:rPr>
              <a:t>of the processor to fetch instructions from various portions of main memory to</a:t>
            </a:r>
          </a:p>
          <a:p>
            <a:r>
              <a:rPr lang="en-US" sz="1200" kern="1200" baseline="0" dirty="0">
                <a:solidFill>
                  <a:schemeClr val="tx1"/>
                </a:solidFill>
                <a:latin typeface="+mn-lt"/>
                <a:ea typeface="+mn-ea"/>
                <a:cs typeface="+mn-cs"/>
              </a:rPr>
              <a:t>alternately seize and relinquish control. Certain other hardware features are also</a:t>
            </a:r>
          </a:p>
          <a:p>
            <a:r>
              <a:rPr lang="en-US" sz="1200" kern="1200" baseline="0" dirty="0">
                <a:solidFill>
                  <a:schemeClr val="tx1"/>
                </a:solidFill>
                <a:latin typeface="+mn-lt"/>
                <a:ea typeface="+mn-ea"/>
                <a:cs typeface="+mn-cs"/>
              </a:rPr>
              <a:t>desirable: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Memory protection: While the user program is executing, it must not alter the</a:t>
            </a:r>
          </a:p>
          <a:p>
            <a:r>
              <a:rPr lang="en-US" sz="1200" kern="1200" baseline="0" dirty="0">
                <a:solidFill>
                  <a:schemeClr val="tx1"/>
                </a:solidFill>
                <a:latin typeface="+mn-lt"/>
                <a:ea typeface="+mn-ea"/>
                <a:cs typeface="+mn-cs"/>
              </a:rPr>
              <a:t>memory area containing the monitor. If such an attempt is made, the processor</a:t>
            </a:r>
          </a:p>
          <a:p>
            <a:r>
              <a:rPr lang="en-US" sz="1200" kern="1200" baseline="0" dirty="0">
                <a:solidFill>
                  <a:schemeClr val="tx1"/>
                </a:solidFill>
                <a:latin typeface="+mn-lt"/>
                <a:ea typeface="+mn-ea"/>
                <a:cs typeface="+mn-cs"/>
              </a:rPr>
              <a:t>hardware should detect an error and transfer control to the monitor. The</a:t>
            </a:r>
          </a:p>
          <a:p>
            <a:r>
              <a:rPr lang="en-US" sz="1200" kern="1200" baseline="0" dirty="0">
                <a:solidFill>
                  <a:schemeClr val="tx1"/>
                </a:solidFill>
                <a:latin typeface="+mn-lt"/>
                <a:ea typeface="+mn-ea"/>
                <a:cs typeface="+mn-cs"/>
              </a:rPr>
              <a:t>monitor would then abort the job, print out an error message, and load in the</a:t>
            </a:r>
          </a:p>
          <a:p>
            <a:r>
              <a:rPr lang="en-US" sz="1200" kern="1200" baseline="0" dirty="0">
                <a:solidFill>
                  <a:schemeClr val="tx1"/>
                </a:solidFill>
                <a:latin typeface="+mn-lt"/>
                <a:ea typeface="+mn-ea"/>
                <a:cs typeface="+mn-cs"/>
              </a:rPr>
              <a:t>next job.</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Timer: A timer is used to prevent a single job from monopolizing the system.</a:t>
            </a:r>
          </a:p>
          <a:p>
            <a:r>
              <a:rPr lang="en-US" sz="1200" kern="1200" baseline="0" dirty="0">
                <a:solidFill>
                  <a:schemeClr val="tx1"/>
                </a:solidFill>
                <a:latin typeface="+mn-lt"/>
                <a:ea typeface="+mn-ea"/>
                <a:cs typeface="+mn-cs"/>
              </a:rPr>
              <a:t>The timer is set at the beginning of each job. If the timer expires, the user program</a:t>
            </a:r>
          </a:p>
          <a:p>
            <a:r>
              <a:rPr lang="en-US" sz="1200" kern="1200" baseline="0" dirty="0">
                <a:solidFill>
                  <a:schemeClr val="tx1"/>
                </a:solidFill>
                <a:latin typeface="+mn-lt"/>
                <a:ea typeface="+mn-ea"/>
                <a:cs typeface="+mn-cs"/>
              </a:rPr>
              <a:t>is stopped, and control returns to the monitor.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Privileged instructions : Certain machine level instructions are designated privileged</a:t>
            </a:r>
          </a:p>
          <a:p>
            <a:r>
              <a:rPr lang="en-US" sz="1200" kern="1200" baseline="0" dirty="0">
                <a:solidFill>
                  <a:schemeClr val="tx1"/>
                </a:solidFill>
                <a:latin typeface="+mn-lt"/>
                <a:ea typeface="+mn-ea"/>
                <a:cs typeface="+mn-cs"/>
              </a:rPr>
              <a:t>and can be executed only by the monitor. If the processor encounters</a:t>
            </a:r>
          </a:p>
          <a:p>
            <a:r>
              <a:rPr lang="en-US" sz="1200" kern="1200" baseline="0" dirty="0">
                <a:solidFill>
                  <a:schemeClr val="tx1"/>
                </a:solidFill>
                <a:latin typeface="+mn-lt"/>
                <a:ea typeface="+mn-ea"/>
                <a:cs typeface="+mn-cs"/>
              </a:rPr>
              <a:t>such an instruction while executing a user program, an error occurs causing</a:t>
            </a:r>
          </a:p>
          <a:p>
            <a:r>
              <a:rPr lang="en-US" sz="1200" kern="1200" baseline="0" dirty="0">
                <a:solidFill>
                  <a:schemeClr val="tx1"/>
                </a:solidFill>
                <a:latin typeface="+mn-lt"/>
                <a:ea typeface="+mn-ea"/>
                <a:cs typeface="+mn-cs"/>
              </a:rPr>
              <a:t>control to be transferred to the monitor. Among the privileged instructions</a:t>
            </a:r>
          </a:p>
          <a:p>
            <a:r>
              <a:rPr lang="en-US" sz="1200" kern="1200" baseline="0" dirty="0">
                <a:solidFill>
                  <a:schemeClr val="tx1"/>
                </a:solidFill>
                <a:latin typeface="+mn-lt"/>
                <a:ea typeface="+mn-ea"/>
                <a:cs typeface="+mn-cs"/>
              </a:rPr>
              <a:t>are I/O instructions, so that the monitor retains control of all I/O devices. This</a:t>
            </a:r>
          </a:p>
          <a:p>
            <a:r>
              <a:rPr lang="en-US" sz="1200" kern="1200" baseline="0" dirty="0">
                <a:solidFill>
                  <a:schemeClr val="tx1"/>
                </a:solidFill>
                <a:latin typeface="+mn-lt"/>
                <a:ea typeface="+mn-ea"/>
                <a:cs typeface="+mn-cs"/>
              </a:rPr>
              <a:t>prevents, for example, a user program from accidentally reading job control</a:t>
            </a:r>
          </a:p>
          <a:p>
            <a:r>
              <a:rPr lang="en-US" sz="1200" kern="1200" baseline="0" dirty="0">
                <a:solidFill>
                  <a:schemeClr val="tx1"/>
                </a:solidFill>
                <a:latin typeface="+mn-lt"/>
                <a:ea typeface="+mn-ea"/>
                <a:cs typeface="+mn-cs"/>
              </a:rPr>
              <a:t>instructions from the next job. If a user program wishes to perform I/O, it must</a:t>
            </a:r>
          </a:p>
          <a:p>
            <a:r>
              <a:rPr lang="en-US" sz="1200" kern="1200" baseline="0" dirty="0">
                <a:solidFill>
                  <a:schemeClr val="tx1"/>
                </a:solidFill>
                <a:latin typeface="+mn-lt"/>
                <a:ea typeface="+mn-ea"/>
                <a:cs typeface="+mn-cs"/>
              </a:rPr>
              <a:t>request that the monitor perform the operation for it.</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Interrupts : Early computer models did not have this capability. This feature</a:t>
            </a:r>
          </a:p>
          <a:p>
            <a:r>
              <a:rPr lang="en-US" sz="1200" kern="1200" baseline="0" dirty="0">
                <a:solidFill>
                  <a:schemeClr val="tx1"/>
                </a:solidFill>
                <a:latin typeface="+mn-lt"/>
                <a:ea typeface="+mn-ea"/>
                <a:cs typeface="+mn-cs"/>
              </a:rPr>
              <a:t>gives the OS more flexibility in relinquishing control to and regaining control</a:t>
            </a:r>
          </a:p>
          <a:p>
            <a:r>
              <a:rPr lang="en-US" sz="1200" kern="1200" baseline="0" dirty="0">
                <a:solidFill>
                  <a:schemeClr val="tx1"/>
                </a:solidFill>
                <a:latin typeface="+mn-lt"/>
                <a:ea typeface="+mn-ea"/>
                <a:cs typeface="+mn-cs"/>
              </a:rPr>
              <a:t>from user programs.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16</a:t>
            </a:fld>
            <a:endParaRPr lang="en-US" dirty="0"/>
          </a:p>
        </p:txBody>
      </p:sp>
    </p:spTree>
    <p:extLst>
      <p:ext uri="{BB962C8B-B14F-4D97-AF65-F5344CB8AC3E}">
        <p14:creationId xmlns:p14="http://schemas.microsoft.com/office/powerpoint/2010/main" val="2418463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Considerations of memory protection and privileged instructions lead to the</a:t>
            </a:r>
          </a:p>
          <a:p>
            <a:r>
              <a:rPr lang="en-US" sz="1200" kern="1200" baseline="0" dirty="0">
                <a:solidFill>
                  <a:schemeClr val="tx1"/>
                </a:solidFill>
                <a:latin typeface="+mn-lt"/>
                <a:ea typeface="+mn-ea"/>
                <a:cs typeface="+mn-cs"/>
              </a:rPr>
              <a:t>concept of modes of operation. A user program executes in a </a:t>
            </a:r>
            <a:r>
              <a:rPr lang="en-US" sz="1200" b="1" kern="1200" baseline="0" dirty="0">
                <a:solidFill>
                  <a:schemeClr val="tx1"/>
                </a:solidFill>
                <a:latin typeface="+mn-lt"/>
                <a:ea typeface="+mn-ea"/>
                <a:cs typeface="+mn-cs"/>
              </a:rPr>
              <a:t>user mode , in which</a:t>
            </a:r>
          </a:p>
          <a:p>
            <a:r>
              <a:rPr lang="en-US" sz="1200" kern="1200" baseline="0" dirty="0">
                <a:solidFill>
                  <a:schemeClr val="tx1"/>
                </a:solidFill>
                <a:latin typeface="+mn-lt"/>
                <a:ea typeface="+mn-ea"/>
                <a:cs typeface="+mn-cs"/>
              </a:rPr>
              <a:t>certain areas of memory are protected from the user’s use and in which certain</a:t>
            </a:r>
          </a:p>
          <a:p>
            <a:r>
              <a:rPr lang="en-US" sz="1200" kern="1200" baseline="0" dirty="0">
                <a:solidFill>
                  <a:schemeClr val="tx1"/>
                </a:solidFill>
                <a:latin typeface="+mn-lt"/>
                <a:ea typeface="+mn-ea"/>
                <a:cs typeface="+mn-cs"/>
              </a:rPr>
              <a:t>instructions may not be executed. The monitor executes in a system mode, or what</a:t>
            </a:r>
          </a:p>
          <a:p>
            <a:r>
              <a:rPr lang="en-US" sz="1200" kern="1200" baseline="0" dirty="0">
                <a:solidFill>
                  <a:schemeClr val="tx1"/>
                </a:solidFill>
                <a:latin typeface="+mn-lt"/>
                <a:ea typeface="+mn-ea"/>
                <a:cs typeface="+mn-cs"/>
              </a:rPr>
              <a:t>has come to be called </a:t>
            </a:r>
            <a:r>
              <a:rPr lang="en-US" sz="1200" b="1" kern="1200" baseline="0" dirty="0">
                <a:solidFill>
                  <a:schemeClr val="tx1"/>
                </a:solidFill>
                <a:latin typeface="+mn-lt"/>
                <a:ea typeface="+mn-ea"/>
                <a:cs typeface="+mn-cs"/>
              </a:rPr>
              <a:t>kernel mode , in which privileged instructions may be executed</a:t>
            </a:r>
          </a:p>
          <a:p>
            <a:r>
              <a:rPr lang="en-US" sz="1200" kern="1200" baseline="0" dirty="0">
                <a:solidFill>
                  <a:schemeClr val="tx1"/>
                </a:solidFill>
                <a:latin typeface="+mn-lt"/>
                <a:ea typeface="+mn-ea"/>
                <a:cs typeface="+mn-cs"/>
              </a:rPr>
              <a:t>and in which protected areas of memory may be accessed.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Of course, an OS can be built without these features. But computer vendors</a:t>
            </a:r>
          </a:p>
          <a:p>
            <a:r>
              <a:rPr lang="en-US" sz="1200" kern="1200" baseline="0" dirty="0">
                <a:solidFill>
                  <a:schemeClr val="tx1"/>
                </a:solidFill>
                <a:latin typeface="+mn-lt"/>
                <a:ea typeface="+mn-ea"/>
                <a:cs typeface="+mn-cs"/>
              </a:rPr>
              <a:t>quickly learned that the results were chaos, and so even relatively primitive batch</a:t>
            </a:r>
          </a:p>
          <a:p>
            <a:r>
              <a:rPr lang="en-US" sz="1200" kern="1200" baseline="0" dirty="0">
                <a:solidFill>
                  <a:schemeClr val="tx1"/>
                </a:solidFill>
                <a:latin typeface="+mn-lt"/>
                <a:ea typeface="+mn-ea"/>
                <a:cs typeface="+mn-cs"/>
              </a:rPr>
              <a:t>operating systems were provided with these hardware features.</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17</a:t>
            </a:fld>
            <a:endParaRPr lang="en-US" dirty="0"/>
          </a:p>
        </p:txBody>
      </p:sp>
    </p:spTree>
    <p:extLst>
      <p:ext uri="{BB962C8B-B14F-4D97-AF65-F5344CB8AC3E}">
        <p14:creationId xmlns:p14="http://schemas.microsoft.com/office/powerpoint/2010/main" val="4029577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 a batch OS, processor time alternates between execution of user programs</a:t>
            </a:r>
          </a:p>
          <a:p>
            <a:r>
              <a:rPr lang="en-US" sz="1200" kern="1200" baseline="0" dirty="0">
                <a:solidFill>
                  <a:schemeClr val="tx1"/>
                </a:solidFill>
                <a:latin typeface="+mn-lt"/>
                <a:ea typeface="+mn-ea"/>
                <a:cs typeface="+mn-cs"/>
              </a:rPr>
              <a:t>and execution of the monitor. There have been two sacrifices: Some main</a:t>
            </a:r>
          </a:p>
          <a:p>
            <a:r>
              <a:rPr lang="en-US" sz="1200" kern="1200" baseline="0" dirty="0">
                <a:solidFill>
                  <a:schemeClr val="tx1"/>
                </a:solidFill>
                <a:latin typeface="+mn-lt"/>
                <a:ea typeface="+mn-ea"/>
                <a:cs typeface="+mn-cs"/>
              </a:rPr>
              <a:t>memory is now given over to the monitor and some processor time is consumed by</a:t>
            </a:r>
          </a:p>
          <a:p>
            <a:r>
              <a:rPr lang="en-US" sz="1200" kern="1200" baseline="0" dirty="0">
                <a:solidFill>
                  <a:schemeClr val="tx1"/>
                </a:solidFill>
                <a:latin typeface="+mn-lt"/>
                <a:ea typeface="+mn-ea"/>
                <a:cs typeface="+mn-cs"/>
              </a:rPr>
              <a:t>the monitor. Both of these are forms of overhead. Despite this overhead, the simple</a:t>
            </a:r>
          </a:p>
          <a:p>
            <a:r>
              <a:rPr lang="en-US" sz="1200" kern="1200" baseline="0" dirty="0">
                <a:solidFill>
                  <a:schemeClr val="tx1"/>
                </a:solidFill>
                <a:latin typeface="+mn-lt"/>
                <a:ea typeface="+mn-ea"/>
                <a:cs typeface="+mn-cs"/>
              </a:rPr>
              <a:t>batch system improves utilization of the computer.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18</a:t>
            </a:fld>
            <a:endParaRPr lang="en-US" dirty="0"/>
          </a:p>
        </p:txBody>
      </p:sp>
    </p:spTree>
    <p:extLst>
      <p:ext uri="{BB962C8B-B14F-4D97-AF65-F5344CB8AC3E}">
        <p14:creationId xmlns:p14="http://schemas.microsoft.com/office/powerpoint/2010/main" val="2432539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Even with the automatic job sequencing provided by a simple batch OS, the processor</a:t>
            </a:r>
          </a:p>
          <a:p>
            <a:r>
              <a:rPr lang="en-US" sz="1200" kern="1200" baseline="0" dirty="0">
                <a:solidFill>
                  <a:schemeClr val="tx1"/>
                </a:solidFill>
                <a:latin typeface="+mn-lt"/>
                <a:ea typeface="+mn-ea"/>
                <a:cs typeface="+mn-cs"/>
              </a:rPr>
              <a:t>is often idle. The problem is that I/O devices are slow compared to the processor.</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19</a:t>
            </a:fld>
            <a:endParaRPr lang="en-US" dirty="0"/>
          </a:p>
        </p:txBody>
      </p:sp>
    </p:spTree>
    <p:extLst>
      <p:ext uri="{BB962C8B-B14F-4D97-AF65-F5344CB8AC3E}">
        <p14:creationId xmlns:p14="http://schemas.microsoft.com/office/powerpoint/2010/main" val="218481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 OS is a program that controls the execution of application programs and acts as</a:t>
            </a:r>
          </a:p>
          <a:p>
            <a:r>
              <a:rPr lang="en-US" sz="1200" kern="1200" baseline="0" dirty="0">
                <a:solidFill>
                  <a:schemeClr val="tx1"/>
                </a:solidFill>
                <a:latin typeface="+mn-lt"/>
                <a:ea typeface="+mn-ea"/>
                <a:cs typeface="+mn-cs"/>
              </a:rPr>
              <a:t>an interface between applications and the computer hardware. It can be thought of</a:t>
            </a:r>
          </a:p>
          <a:p>
            <a:r>
              <a:rPr lang="en-US" sz="1200" kern="1200" baseline="0" dirty="0">
                <a:solidFill>
                  <a:schemeClr val="tx1"/>
                </a:solidFill>
                <a:latin typeface="+mn-lt"/>
                <a:ea typeface="+mn-ea"/>
                <a:cs typeface="+mn-cs"/>
              </a:rPr>
              <a:t>as having three objectives: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Convenience</a:t>
            </a:r>
            <a:r>
              <a:rPr lang="en-US" sz="1200" b="0" kern="1200" baseline="0" dirty="0">
                <a:solidFill>
                  <a:schemeClr val="tx1"/>
                </a:solidFill>
                <a:latin typeface="+mn-lt"/>
                <a:ea typeface="+mn-ea"/>
                <a:cs typeface="+mn-cs"/>
              </a:rPr>
              <a:t>: An OS makes a computer more convenient to use.</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Efficiency: </a:t>
            </a:r>
            <a:r>
              <a:rPr lang="en-US" sz="1200" b="0" kern="1200" baseline="0" dirty="0">
                <a:solidFill>
                  <a:schemeClr val="tx1"/>
                </a:solidFill>
                <a:latin typeface="+mn-lt"/>
                <a:ea typeface="+mn-ea"/>
                <a:cs typeface="+mn-cs"/>
              </a:rPr>
              <a:t>An OS allows the computer system resources to be used in an efficient</a:t>
            </a:r>
          </a:p>
          <a:p>
            <a:r>
              <a:rPr lang="en-US" sz="1200" kern="1200" baseline="0" dirty="0">
                <a:solidFill>
                  <a:schemeClr val="tx1"/>
                </a:solidFill>
                <a:latin typeface="+mn-lt"/>
                <a:ea typeface="+mn-ea"/>
                <a:cs typeface="+mn-cs"/>
              </a:rPr>
              <a:t>manner.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Ability to evolve: </a:t>
            </a:r>
            <a:r>
              <a:rPr lang="en-US" sz="1200" b="0" kern="1200" baseline="0" dirty="0">
                <a:solidFill>
                  <a:schemeClr val="tx1"/>
                </a:solidFill>
                <a:latin typeface="+mn-lt"/>
                <a:ea typeface="+mn-ea"/>
                <a:cs typeface="+mn-cs"/>
              </a:rPr>
              <a:t>An OS should be constructed in such a way as to permit the</a:t>
            </a:r>
          </a:p>
          <a:p>
            <a:r>
              <a:rPr lang="en-US" sz="1200" kern="1200" baseline="0" dirty="0">
                <a:solidFill>
                  <a:schemeClr val="tx1"/>
                </a:solidFill>
                <a:latin typeface="+mn-lt"/>
                <a:ea typeface="+mn-ea"/>
                <a:cs typeface="+mn-cs"/>
              </a:rPr>
              <a:t>effective development, testing, and introduction of new system functions without</a:t>
            </a:r>
          </a:p>
          <a:p>
            <a:r>
              <a:rPr lang="en-US" sz="1200" kern="1200" baseline="0" dirty="0">
                <a:solidFill>
                  <a:schemeClr val="tx1"/>
                </a:solidFill>
                <a:latin typeface="+mn-lt"/>
                <a:ea typeface="+mn-ea"/>
                <a:cs typeface="+mn-cs"/>
              </a:rPr>
              <a:t>interfering with service.</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a:t>
            </a:fld>
            <a:endParaRPr lang="en-US" dirty="0"/>
          </a:p>
        </p:txBody>
      </p:sp>
    </p:spTree>
    <p:extLst>
      <p:ext uri="{BB962C8B-B14F-4D97-AF65-F5344CB8AC3E}">
        <p14:creationId xmlns:p14="http://schemas.microsoft.com/office/powerpoint/2010/main" val="2989475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2.4 details a representative calculation. The calculation concerns a program</a:t>
            </a:r>
          </a:p>
          <a:p>
            <a:r>
              <a:rPr lang="en-US" sz="1200" kern="1200" baseline="0" dirty="0">
                <a:solidFill>
                  <a:schemeClr val="tx1"/>
                </a:solidFill>
                <a:latin typeface="+mn-lt"/>
                <a:ea typeface="+mn-ea"/>
                <a:cs typeface="+mn-cs"/>
              </a:rPr>
              <a:t>that processes a file of records and performs, on average, 100 machine instructions</a:t>
            </a:r>
          </a:p>
          <a:p>
            <a:r>
              <a:rPr lang="en-US" sz="1200" kern="1200" baseline="0" dirty="0">
                <a:solidFill>
                  <a:schemeClr val="tx1"/>
                </a:solidFill>
                <a:latin typeface="+mn-lt"/>
                <a:ea typeface="+mn-ea"/>
                <a:cs typeface="+mn-cs"/>
              </a:rPr>
              <a:t>per record. In this example, the computer spends over 96% of its time waiting for</a:t>
            </a:r>
          </a:p>
          <a:p>
            <a:r>
              <a:rPr lang="en-US" sz="1200" kern="1200" baseline="0" dirty="0">
                <a:solidFill>
                  <a:schemeClr val="tx1"/>
                </a:solidFill>
                <a:latin typeface="+mn-lt"/>
                <a:ea typeface="+mn-ea"/>
                <a:cs typeface="+mn-cs"/>
              </a:rPr>
              <a:t>I/O devices to finish transferring data to and from the file.</a:t>
            </a:r>
            <a:endParaRPr lang="en-NZ" dirty="0"/>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20</a:t>
            </a:fld>
            <a:endParaRPr lang="en-US" dirty="0"/>
          </a:p>
        </p:txBody>
      </p:sp>
    </p:spTree>
    <p:extLst>
      <p:ext uri="{BB962C8B-B14F-4D97-AF65-F5344CB8AC3E}">
        <p14:creationId xmlns:p14="http://schemas.microsoft.com/office/powerpoint/2010/main" val="3810956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2.5a illustrates this situation, where we have a single program, referred to as uniprogramming. </a:t>
            </a:r>
          </a:p>
          <a:p>
            <a:r>
              <a:rPr lang="en-US" sz="1200" kern="1200" baseline="0" dirty="0">
                <a:solidFill>
                  <a:schemeClr val="tx1"/>
                </a:solidFill>
                <a:latin typeface="+mn-lt"/>
                <a:ea typeface="+mn-ea"/>
                <a:cs typeface="+mn-cs"/>
              </a:rPr>
              <a:t>The processor spends a certain amount of time executing, until it reaches an I/O instruction.</a:t>
            </a:r>
          </a:p>
          <a:p>
            <a:r>
              <a:rPr lang="en-US" sz="1200" kern="1200" baseline="0" dirty="0">
                <a:solidFill>
                  <a:schemeClr val="tx1"/>
                </a:solidFill>
                <a:latin typeface="+mn-lt"/>
                <a:ea typeface="+mn-ea"/>
                <a:cs typeface="+mn-cs"/>
              </a:rPr>
              <a:t>It must then wait until that I/O instruction concludes before proceeding.</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21</a:t>
            </a:fld>
            <a:endParaRPr lang="en-US" dirty="0"/>
          </a:p>
        </p:txBody>
      </p:sp>
    </p:spTree>
    <p:extLst>
      <p:ext uri="{BB962C8B-B14F-4D97-AF65-F5344CB8AC3E}">
        <p14:creationId xmlns:p14="http://schemas.microsoft.com/office/powerpoint/2010/main" val="2120034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This inefficiency is not necessary. We know that there must be enough</a:t>
            </a:r>
          </a:p>
          <a:p>
            <a:r>
              <a:rPr lang="en-US" sz="1200" kern="1200" baseline="0" dirty="0">
                <a:solidFill>
                  <a:schemeClr val="tx1"/>
                </a:solidFill>
                <a:latin typeface="+mn-lt"/>
                <a:ea typeface="+mn-ea"/>
                <a:cs typeface="+mn-cs"/>
              </a:rPr>
              <a:t>memory to hold the OS (resident monitor) and one user program. Suppose that</a:t>
            </a:r>
          </a:p>
          <a:p>
            <a:r>
              <a:rPr lang="en-US" sz="1200" kern="1200" baseline="0" dirty="0">
                <a:solidFill>
                  <a:schemeClr val="tx1"/>
                </a:solidFill>
                <a:latin typeface="+mn-lt"/>
                <a:ea typeface="+mn-ea"/>
                <a:cs typeface="+mn-cs"/>
              </a:rPr>
              <a:t>there is room for the OS and two user programs. When one job needs to wait for</a:t>
            </a:r>
          </a:p>
          <a:p>
            <a:r>
              <a:rPr lang="en-US" sz="1200" kern="1200" baseline="0" dirty="0">
                <a:solidFill>
                  <a:schemeClr val="tx1"/>
                </a:solidFill>
                <a:latin typeface="+mn-lt"/>
                <a:ea typeface="+mn-ea"/>
                <a:cs typeface="+mn-cs"/>
              </a:rPr>
              <a:t>I/O, the processor can switch to the other job, which is likely not waiting for I/O</a:t>
            </a:r>
          </a:p>
          <a:p>
            <a:r>
              <a:rPr lang="en-US" sz="1200" kern="1200" baseline="0" dirty="0">
                <a:solidFill>
                  <a:schemeClr val="tx1"/>
                </a:solidFill>
                <a:latin typeface="+mn-lt"/>
                <a:ea typeface="+mn-ea"/>
                <a:cs typeface="+mn-cs"/>
              </a:rPr>
              <a:t>( Figure 2.5b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22</a:t>
            </a:fld>
            <a:endParaRPr lang="en-US" dirty="0"/>
          </a:p>
        </p:txBody>
      </p:sp>
    </p:spTree>
    <p:extLst>
      <p:ext uri="{BB962C8B-B14F-4D97-AF65-F5344CB8AC3E}">
        <p14:creationId xmlns:p14="http://schemas.microsoft.com/office/powerpoint/2010/main" val="3591476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Furthermore, we might expand memory to hold three, four, or more</a:t>
            </a:r>
          </a:p>
          <a:p>
            <a:r>
              <a:rPr lang="en-US" sz="1200" kern="1200" baseline="0" dirty="0">
                <a:solidFill>
                  <a:schemeClr val="tx1"/>
                </a:solidFill>
                <a:latin typeface="+mn-lt"/>
                <a:ea typeface="+mn-ea"/>
                <a:cs typeface="+mn-cs"/>
              </a:rPr>
              <a:t>programs and switch among all of them ( Figure 2.5c ). The approach is known as</a:t>
            </a:r>
          </a:p>
          <a:p>
            <a:r>
              <a:rPr lang="en-US" sz="1200" b="1" kern="1200" baseline="0" dirty="0">
                <a:solidFill>
                  <a:schemeClr val="tx1"/>
                </a:solidFill>
                <a:latin typeface="+mn-lt"/>
                <a:ea typeface="+mn-ea"/>
                <a:cs typeface="+mn-cs"/>
              </a:rPr>
              <a:t>multiprogramming , or multitasking . It is the central theme of modern operating</a:t>
            </a:r>
          </a:p>
          <a:p>
            <a:r>
              <a:rPr lang="en-US" sz="1200" kern="1200" baseline="0" dirty="0">
                <a:solidFill>
                  <a:schemeClr val="tx1"/>
                </a:solidFill>
                <a:latin typeface="+mn-lt"/>
                <a:ea typeface="+mn-ea"/>
                <a:cs typeface="+mn-cs"/>
              </a:rPr>
              <a:t>systems.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23</a:t>
            </a:fld>
            <a:endParaRPr lang="en-US" dirty="0"/>
          </a:p>
        </p:txBody>
      </p:sp>
    </p:spTree>
    <p:extLst>
      <p:ext uri="{BB962C8B-B14F-4D97-AF65-F5344CB8AC3E}">
        <p14:creationId xmlns:p14="http://schemas.microsoft.com/office/powerpoint/2010/main" val="1001130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To illustrate the benefit of multiprogramming, we give a simple example.</a:t>
            </a:r>
          </a:p>
          <a:p>
            <a:r>
              <a:rPr lang="en-US" sz="1200" kern="1200" baseline="0" dirty="0">
                <a:solidFill>
                  <a:schemeClr val="tx1"/>
                </a:solidFill>
                <a:latin typeface="+mn-lt"/>
                <a:ea typeface="+mn-ea"/>
                <a:cs typeface="+mn-cs"/>
              </a:rPr>
              <a:t>Consider a computer with 250 Mbytes of available memory (not used by the OS),</a:t>
            </a:r>
          </a:p>
          <a:p>
            <a:r>
              <a:rPr lang="en-US" sz="1200" kern="1200" baseline="0" dirty="0">
                <a:solidFill>
                  <a:schemeClr val="tx1"/>
                </a:solidFill>
                <a:latin typeface="+mn-lt"/>
                <a:ea typeface="+mn-ea"/>
                <a:cs typeface="+mn-cs"/>
              </a:rPr>
              <a:t>a disk, a terminal, and a printer. Three programs, JOB1, JOB2, and JOB3, are</a:t>
            </a:r>
          </a:p>
          <a:p>
            <a:r>
              <a:rPr lang="en-US" sz="1200" kern="1200" baseline="0" dirty="0">
                <a:solidFill>
                  <a:schemeClr val="tx1"/>
                </a:solidFill>
                <a:latin typeface="+mn-lt"/>
                <a:ea typeface="+mn-ea"/>
                <a:cs typeface="+mn-cs"/>
              </a:rPr>
              <a:t>submitted for execution at the same time, with the attributes listed in Table 2.1 .</a:t>
            </a:r>
          </a:p>
          <a:p>
            <a:r>
              <a:rPr lang="en-US" sz="1200" kern="1200" baseline="0" dirty="0">
                <a:solidFill>
                  <a:schemeClr val="tx1"/>
                </a:solidFill>
                <a:latin typeface="+mn-lt"/>
                <a:ea typeface="+mn-ea"/>
                <a:cs typeface="+mn-cs"/>
              </a:rPr>
              <a:t>We assume minimal processor requirements for JOB2 and JOB3 and continuous</a:t>
            </a:r>
          </a:p>
          <a:p>
            <a:r>
              <a:rPr lang="en-US" sz="1200" kern="1200" baseline="0" dirty="0">
                <a:solidFill>
                  <a:schemeClr val="tx1"/>
                </a:solidFill>
                <a:latin typeface="+mn-lt"/>
                <a:ea typeface="+mn-ea"/>
                <a:cs typeface="+mn-cs"/>
              </a:rPr>
              <a:t>disk and printer use by JOB3. For a simple batch environment, these jobs will be</a:t>
            </a:r>
          </a:p>
          <a:p>
            <a:r>
              <a:rPr lang="en-US" sz="1200" kern="1200" baseline="0" dirty="0">
                <a:solidFill>
                  <a:schemeClr val="tx1"/>
                </a:solidFill>
                <a:latin typeface="+mn-lt"/>
                <a:ea typeface="+mn-ea"/>
                <a:cs typeface="+mn-cs"/>
              </a:rPr>
              <a:t>executed in sequence. Thus, JOB1 completes in 5 minutes. JOB2 must wait until</a:t>
            </a:r>
          </a:p>
          <a:p>
            <a:r>
              <a:rPr lang="en-US" sz="1200" kern="1200" baseline="0" dirty="0">
                <a:solidFill>
                  <a:schemeClr val="tx1"/>
                </a:solidFill>
                <a:latin typeface="+mn-lt"/>
                <a:ea typeface="+mn-ea"/>
                <a:cs typeface="+mn-cs"/>
              </a:rPr>
              <a:t>the 5 minutes are over and then completes 15 minutes after that. JOB3 begins after</a:t>
            </a:r>
          </a:p>
          <a:p>
            <a:r>
              <a:rPr lang="en-US" sz="1200" kern="1200" baseline="0" dirty="0">
                <a:solidFill>
                  <a:schemeClr val="tx1"/>
                </a:solidFill>
                <a:latin typeface="+mn-lt"/>
                <a:ea typeface="+mn-ea"/>
                <a:cs typeface="+mn-cs"/>
              </a:rPr>
              <a:t>20 minutes and completes at 30 minutes from the time it was initially submitted.</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24</a:t>
            </a:fld>
            <a:endParaRPr lang="en-US" dirty="0"/>
          </a:p>
        </p:txBody>
      </p:sp>
    </p:spTree>
    <p:extLst>
      <p:ext uri="{BB962C8B-B14F-4D97-AF65-F5344CB8AC3E}">
        <p14:creationId xmlns:p14="http://schemas.microsoft.com/office/powerpoint/2010/main" val="1409325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Device-by-device utilization is illustrated in</a:t>
            </a:r>
          </a:p>
          <a:p>
            <a:r>
              <a:rPr lang="en-US" sz="1200" kern="1200" baseline="0" dirty="0">
                <a:solidFill>
                  <a:schemeClr val="tx1"/>
                </a:solidFill>
                <a:latin typeface="+mn-lt"/>
                <a:ea typeface="+mn-ea"/>
                <a:cs typeface="+mn-cs"/>
              </a:rPr>
              <a:t>Figure 2.6a . It is evident that there is gross underutilization for all resources when</a:t>
            </a:r>
          </a:p>
          <a:p>
            <a:r>
              <a:rPr lang="en-US" sz="1200" kern="1200" baseline="0" dirty="0">
                <a:solidFill>
                  <a:schemeClr val="tx1"/>
                </a:solidFill>
                <a:latin typeface="+mn-lt"/>
                <a:ea typeface="+mn-ea"/>
                <a:cs typeface="+mn-cs"/>
              </a:rPr>
              <a:t>averaged over the required 30-minute time period.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Now suppose that the jobs are run concurrently under a multiprogramming</a:t>
            </a:r>
          </a:p>
          <a:p>
            <a:r>
              <a:rPr lang="en-US" sz="1200" kern="1200" baseline="0" dirty="0">
                <a:solidFill>
                  <a:schemeClr val="tx1"/>
                </a:solidFill>
                <a:latin typeface="+mn-lt"/>
                <a:ea typeface="+mn-ea"/>
                <a:cs typeface="+mn-cs"/>
              </a:rPr>
              <a:t>OS. Because there is little resource contention between the jobs, all three can run</a:t>
            </a:r>
          </a:p>
          <a:p>
            <a:r>
              <a:rPr lang="en-US" sz="1200" kern="1200" baseline="0" dirty="0">
                <a:solidFill>
                  <a:schemeClr val="tx1"/>
                </a:solidFill>
                <a:latin typeface="+mn-lt"/>
                <a:ea typeface="+mn-ea"/>
                <a:cs typeface="+mn-cs"/>
              </a:rPr>
              <a:t>in nearly minimum time while coexisting with the others in the computer (assuming</a:t>
            </a:r>
          </a:p>
          <a:p>
            <a:r>
              <a:rPr lang="en-US" sz="1200" kern="1200" baseline="0" dirty="0">
                <a:solidFill>
                  <a:schemeClr val="tx1"/>
                </a:solidFill>
                <a:latin typeface="+mn-lt"/>
                <a:ea typeface="+mn-ea"/>
                <a:cs typeface="+mn-cs"/>
              </a:rPr>
              <a:t>that JOB2 and JOB3 are allotted enough processor time to keep their input</a:t>
            </a:r>
          </a:p>
          <a:p>
            <a:r>
              <a:rPr lang="en-US" sz="1200" kern="1200" baseline="0" dirty="0">
                <a:solidFill>
                  <a:schemeClr val="tx1"/>
                </a:solidFill>
                <a:latin typeface="+mn-lt"/>
                <a:ea typeface="+mn-ea"/>
                <a:cs typeface="+mn-cs"/>
              </a:rPr>
              <a:t>and output operations active). JOB1 will still require 5 minutes to complete, but at</a:t>
            </a:r>
          </a:p>
          <a:p>
            <a:r>
              <a:rPr lang="en-US" sz="1200" kern="1200" baseline="0" dirty="0">
                <a:solidFill>
                  <a:schemeClr val="tx1"/>
                </a:solidFill>
                <a:latin typeface="+mn-lt"/>
                <a:ea typeface="+mn-ea"/>
                <a:cs typeface="+mn-cs"/>
              </a:rPr>
              <a:t>the end of that time, JOB2 will be one-third finished and JOB3 half finished. All</a:t>
            </a:r>
          </a:p>
          <a:p>
            <a:r>
              <a:rPr lang="en-US" sz="1200" kern="1200" baseline="0" dirty="0">
                <a:solidFill>
                  <a:schemeClr val="tx1"/>
                </a:solidFill>
                <a:latin typeface="+mn-lt"/>
                <a:ea typeface="+mn-ea"/>
                <a:cs typeface="+mn-cs"/>
              </a:rPr>
              <a:t>three jobs will have finished within 15 minutes. The improvement is evident when</a:t>
            </a:r>
          </a:p>
          <a:p>
            <a:r>
              <a:rPr lang="en-US" sz="1200" kern="1200" baseline="0" dirty="0">
                <a:solidFill>
                  <a:schemeClr val="tx1"/>
                </a:solidFill>
                <a:latin typeface="+mn-lt"/>
                <a:ea typeface="+mn-ea"/>
                <a:cs typeface="+mn-cs"/>
              </a:rPr>
              <a:t>examining the multiprogramming column of Table 2.2 , obtained from the histogram</a:t>
            </a:r>
          </a:p>
          <a:p>
            <a:r>
              <a:rPr lang="en-US" sz="1200" kern="1200" baseline="0" dirty="0">
                <a:solidFill>
                  <a:schemeClr val="tx1"/>
                </a:solidFill>
                <a:latin typeface="+mn-lt"/>
                <a:ea typeface="+mn-ea"/>
                <a:cs typeface="+mn-cs"/>
              </a:rPr>
              <a:t>shown in Figure 2.6b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25</a:t>
            </a:fld>
            <a:endParaRPr lang="en-US" dirty="0"/>
          </a:p>
        </p:txBody>
      </p:sp>
    </p:spTree>
    <p:extLst>
      <p:ext uri="{BB962C8B-B14F-4D97-AF65-F5344CB8AC3E}">
        <p14:creationId xmlns:p14="http://schemas.microsoft.com/office/powerpoint/2010/main" val="3960777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average resource utilization, throughput, and response times are shown in the</a:t>
            </a:r>
          </a:p>
          <a:p>
            <a:r>
              <a:rPr lang="en-US" sz="1200" kern="1200" baseline="0" dirty="0">
                <a:solidFill>
                  <a:schemeClr val="tx1"/>
                </a:solidFill>
                <a:latin typeface="+mn-lt"/>
                <a:ea typeface="+mn-ea"/>
                <a:cs typeface="+mn-cs"/>
              </a:rPr>
              <a:t>uniprogramming column of Table 2.2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26</a:t>
            </a:fld>
            <a:endParaRPr lang="en-US" dirty="0"/>
          </a:p>
        </p:txBody>
      </p:sp>
    </p:spTree>
    <p:extLst>
      <p:ext uri="{BB962C8B-B14F-4D97-AF65-F5344CB8AC3E}">
        <p14:creationId xmlns:p14="http://schemas.microsoft.com/office/powerpoint/2010/main" val="3384381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Just as multiprogramming allows the processor to handle multiple batch jobs</a:t>
            </a:r>
          </a:p>
          <a:p>
            <a:r>
              <a:rPr lang="en-US" sz="1200" kern="1200" baseline="0" dirty="0">
                <a:solidFill>
                  <a:schemeClr val="tx1"/>
                </a:solidFill>
                <a:latin typeface="+mn-lt"/>
                <a:ea typeface="+mn-ea"/>
                <a:cs typeface="+mn-cs"/>
              </a:rPr>
              <a:t>at a time, multiprogramming can also be used to handle multiple interactive jobs. In</a:t>
            </a:r>
          </a:p>
          <a:p>
            <a:r>
              <a:rPr lang="en-US" sz="1200" kern="1200" baseline="0" dirty="0">
                <a:solidFill>
                  <a:schemeClr val="tx1"/>
                </a:solidFill>
                <a:latin typeface="+mn-lt"/>
                <a:ea typeface="+mn-ea"/>
                <a:cs typeface="+mn-cs"/>
              </a:rPr>
              <a:t>this latter case, the technique is referred to as </a:t>
            </a:r>
            <a:r>
              <a:rPr lang="en-US" sz="1200" b="1" kern="1200" baseline="0" dirty="0">
                <a:solidFill>
                  <a:schemeClr val="tx1"/>
                </a:solidFill>
                <a:latin typeface="+mn-lt"/>
                <a:ea typeface="+mn-ea"/>
                <a:cs typeface="+mn-cs"/>
              </a:rPr>
              <a:t>time sharing , because processor time is</a:t>
            </a:r>
          </a:p>
          <a:p>
            <a:r>
              <a:rPr lang="en-US" sz="1200" kern="1200" baseline="0" dirty="0">
                <a:solidFill>
                  <a:schemeClr val="tx1"/>
                </a:solidFill>
                <a:latin typeface="+mn-lt"/>
                <a:ea typeface="+mn-ea"/>
                <a:cs typeface="+mn-cs"/>
              </a:rPr>
              <a:t>shared among multiple users. In a time-sharing system, multiple users simultaneously</a:t>
            </a:r>
          </a:p>
          <a:p>
            <a:r>
              <a:rPr lang="en-US" sz="1200" kern="1200" baseline="0" dirty="0">
                <a:solidFill>
                  <a:schemeClr val="tx1"/>
                </a:solidFill>
                <a:latin typeface="+mn-lt"/>
                <a:ea typeface="+mn-ea"/>
                <a:cs typeface="+mn-cs"/>
              </a:rPr>
              <a:t>access the system through terminals, with the OS interleaving the execution of each</a:t>
            </a:r>
          </a:p>
          <a:p>
            <a:r>
              <a:rPr lang="en-US" sz="1200" kern="1200" baseline="0" dirty="0">
                <a:solidFill>
                  <a:schemeClr val="tx1"/>
                </a:solidFill>
                <a:latin typeface="+mn-lt"/>
                <a:ea typeface="+mn-ea"/>
                <a:cs typeface="+mn-cs"/>
              </a:rPr>
              <a:t>user program in a short burst or quantum of computation. Thus, if there are </a:t>
            </a:r>
            <a:r>
              <a:rPr lang="en-US" sz="1200" i="1" kern="1200" baseline="0" dirty="0">
                <a:solidFill>
                  <a:schemeClr val="tx1"/>
                </a:solidFill>
                <a:latin typeface="+mn-lt"/>
                <a:ea typeface="+mn-ea"/>
                <a:cs typeface="+mn-cs"/>
              </a:rPr>
              <a:t>n users</a:t>
            </a:r>
          </a:p>
          <a:p>
            <a:r>
              <a:rPr lang="en-US" sz="1200" kern="1200" baseline="0" dirty="0">
                <a:solidFill>
                  <a:schemeClr val="tx1"/>
                </a:solidFill>
                <a:latin typeface="+mn-lt"/>
                <a:ea typeface="+mn-ea"/>
                <a:cs typeface="+mn-cs"/>
              </a:rPr>
              <a:t>actively requesting service at one time, each user will only see on the average 1/ </a:t>
            </a:r>
            <a:r>
              <a:rPr lang="en-US" sz="1200" i="1" kern="1200" baseline="0" dirty="0">
                <a:solidFill>
                  <a:schemeClr val="tx1"/>
                </a:solidFill>
                <a:latin typeface="+mn-lt"/>
                <a:ea typeface="+mn-ea"/>
                <a:cs typeface="+mn-cs"/>
              </a:rPr>
              <a:t>n</a:t>
            </a:r>
          </a:p>
          <a:p>
            <a:r>
              <a:rPr lang="en-US" sz="1200" kern="1200" baseline="0" dirty="0">
                <a:solidFill>
                  <a:schemeClr val="tx1"/>
                </a:solidFill>
                <a:latin typeface="+mn-lt"/>
                <a:ea typeface="+mn-ea"/>
                <a:cs typeface="+mn-cs"/>
              </a:rPr>
              <a:t>of the effective computer capacity, not counting OS overhead. However, given the</a:t>
            </a:r>
          </a:p>
          <a:p>
            <a:r>
              <a:rPr lang="en-US" sz="1200" kern="1200" baseline="0" dirty="0">
                <a:solidFill>
                  <a:schemeClr val="tx1"/>
                </a:solidFill>
                <a:latin typeface="+mn-lt"/>
                <a:ea typeface="+mn-ea"/>
                <a:cs typeface="+mn-cs"/>
              </a:rPr>
              <a:t>relatively slow human reaction time, the response time on a properly designed system</a:t>
            </a:r>
          </a:p>
          <a:p>
            <a:r>
              <a:rPr lang="en-US" sz="1200" kern="1200" baseline="0" dirty="0">
                <a:solidFill>
                  <a:schemeClr val="tx1"/>
                </a:solidFill>
                <a:latin typeface="+mn-lt"/>
                <a:ea typeface="+mn-ea"/>
                <a:cs typeface="+mn-cs"/>
              </a:rPr>
              <a:t>should be similar to that on a dedicated computer.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27</a:t>
            </a:fld>
            <a:endParaRPr lang="en-US" dirty="0"/>
          </a:p>
        </p:txBody>
      </p:sp>
    </p:spTree>
    <p:extLst>
      <p:ext uri="{BB962C8B-B14F-4D97-AF65-F5344CB8AC3E}">
        <p14:creationId xmlns:p14="http://schemas.microsoft.com/office/powerpoint/2010/main" val="79356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Both batch processing and time sharing use multiprogramming. The key</a:t>
            </a:r>
          </a:p>
          <a:p>
            <a:r>
              <a:rPr lang="en-US" sz="1200" kern="1200" baseline="0" dirty="0">
                <a:solidFill>
                  <a:schemeClr val="tx1"/>
                </a:solidFill>
                <a:latin typeface="+mn-lt"/>
                <a:ea typeface="+mn-ea"/>
                <a:cs typeface="+mn-cs"/>
              </a:rPr>
              <a:t>differences are listed in Table 2.3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28</a:t>
            </a:fld>
            <a:endParaRPr lang="en-US" dirty="0"/>
          </a:p>
        </p:txBody>
      </p:sp>
    </p:spTree>
    <p:extLst>
      <p:ext uri="{BB962C8B-B14F-4D97-AF65-F5344CB8AC3E}">
        <p14:creationId xmlns:p14="http://schemas.microsoft.com/office/powerpoint/2010/main" val="2165318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One of the first time-sharing operating systems to be developed was the</a:t>
            </a:r>
          </a:p>
          <a:p>
            <a:r>
              <a:rPr lang="en-US" sz="1200" kern="1200" baseline="0" dirty="0">
                <a:solidFill>
                  <a:schemeClr val="tx1"/>
                </a:solidFill>
                <a:latin typeface="+mn-lt"/>
                <a:ea typeface="+mn-ea"/>
                <a:cs typeface="+mn-cs"/>
              </a:rPr>
              <a:t>Compatible Time-Sharing System (CTSS) [CORB62], developed at MIT by a</a:t>
            </a:r>
          </a:p>
          <a:p>
            <a:r>
              <a:rPr lang="en-US" sz="1200" kern="1200" baseline="0" dirty="0">
                <a:solidFill>
                  <a:schemeClr val="tx1"/>
                </a:solidFill>
                <a:latin typeface="+mn-lt"/>
                <a:ea typeface="+mn-ea"/>
                <a:cs typeface="+mn-cs"/>
              </a:rPr>
              <a:t>group known as Project MAC (Machine-Aided Cognition, or Multiple-Access</a:t>
            </a:r>
          </a:p>
          <a:p>
            <a:r>
              <a:rPr lang="en-US" sz="1200" kern="1200" baseline="0" dirty="0">
                <a:solidFill>
                  <a:schemeClr val="tx1"/>
                </a:solidFill>
                <a:latin typeface="+mn-lt"/>
                <a:ea typeface="+mn-ea"/>
                <a:cs typeface="+mn-cs"/>
              </a:rPr>
              <a:t>Computers). The system was first developed for the IBM 709 in 1961 and later</a:t>
            </a:r>
          </a:p>
          <a:p>
            <a:r>
              <a:rPr lang="en-US" sz="1200" kern="1200" baseline="0" dirty="0">
                <a:solidFill>
                  <a:schemeClr val="tx1"/>
                </a:solidFill>
                <a:latin typeface="+mn-lt"/>
                <a:ea typeface="+mn-ea"/>
                <a:cs typeface="+mn-cs"/>
              </a:rPr>
              <a:t>transferred to an IBM 7094.</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Compared to later systems, CTSS is primitive. The system ran on a computer</a:t>
            </a:r>
          </a:p>
          <a:p>
            <a:r>
              <a:rPr lang="en-US" sz="1200" kern="1200" baseline="0" dirty="0">
                <a:solidFill>
                  <a:schemeClr val="tx1"/>
                </a:solidFill>
                <a:latin typeface="+mn-lt"/>
                <a:ea typeface="+mn-ea"/>
                <a:cs typeface="+mn-cs"/>
              </a:rPr>
              <a:t>with 32,000 36-bit words of main memory, with the resident monitor consuming 5000</a:t>
            </a:r>
          </a:p>
          <a:p>
            <a:r>
              <a:rPr lang="en-US" sz="1200" kern="1200" baseline="0" dirty="0">
                <a:solidFill>
                  <a:schemeClr val="tx1"/>
                </a:solidFill>
                <a:latin typeface="+mn-lt"/>
                <a:ea typeface="+mn-ea"/>
                <a:cs typeface="+mn-cs"/>
              </a:rPr>
              <a:t>of that. When control was to be assigned to an interactive user, the user’s program</a:t>
            </a:r>
          </a:p>
          <a:p>
            <a:r>
              <a:rPr lang="en-US" sz="1200" kern="1200" baseline="0" dirty="0">
                <a:solidFill>
                  <a:schemeClr val="tx1"/>
                </a:solidFill>
                <a:latin typeface="+mn-lt"/>
                <a:ea typeface="+mn-ea"/>
                <a:cs typeface="+mn-cs"/>
              </a:rPr>
              <a:t>and data were loaded into the remaining 27,000 words of main memory. A program</a:t>
            </a:r>
          </a:p>
          <a:p>
            <a:r>
              <a:rPr lang="en-US" sz="1200" kern="1200" baseline="0" dirty="0">
                <a:solidFill>
                  <a:schemeClr val="tx1"/>
                </a:solidFill>
                <a:latin typeface="+mn-lt"/>
                <a:ea typeface="+mn-ea"/>
                <a:cs typeface="+mn-cs"/>
              </a:rPr>
              <a:t>was always loaded to start at the location of the 5000th word; this simplified</a:t>
            </a:r>
          </a:p>
          <a:p>
            <a:r>
              <a:rPr lang="en-US" sz="1200" kern="1200" baseline="0" dirty="0">
                <a:solidFill>
                  <a:schemeClr val="tx1"/>
                </a:solidFill>
                <a:latin typeface="+mn-lt"/>
                <a:ea typeface="+mn-ea"/>
                <a:cs typeface="+mn-cs"/>
              </a:rPr>
              <a:t>both the monitor and memory management. A system clock generated interrupts</a:t>
            </a:r>
          </a:p>
          <a:p>
            <a:r>
              <a:rPr lang="en-US" sz="1200" kern="1200" baseline="0" dirty="0">
                <a:solidFill>
                  <a:schemeClr val="tx1"/>
                </a:solidFill>
                <a:latin typeface="+mn-lt"/>
                <a:ea typeface="+mn-ea"/>
                <a:cs typeface="+mn-cs"/>
              </a:rPr>
              <a:t>at a rate of approximately one every 0.2 seconds. At each clock interrupt, the OS</a:t>
            </a:r>
          </a:p>
          <a:p>
            <a:r>
              <a:rPr lang="en-US" sz="1200" kern="1200" baseline="0" dirty="0">
                <a:solidFill>
                  <a:schemeClr val="tx1"/>
                </a:solidFill>
                <a:latin typeface="+mn-lt"/>
                <a:ea typeface="+mn-ea"/>
                <a:cs typeface="+mn-cs"/>
              </a:rPr>
              <a:t>regained control and could assign the processor to another user. This technique is</a:t>
            </a:r>
          </a:p>
          <a:p>
            <a:r>
              <a:rPr lang="en-US" sz="1200" kern="1200" baseline="0" dirty="0">
                <a:solidFill>
                  <a:schemeClr val="tx1"/>
                </a:solidFill>
                <a:latin typeface="+mn-lt"/>
                <a:ea typeface="+mn-ea"/>
                <a:cs typeface="+mn-cs"/>
              </a:rPr>
              <a:t>known as </a:t>
            </a:r>
            <a:r>
              <a:rPr lang="en-US" sz="1200" b="1" kern="1200" baseline="0" dirty="0">
                <a:solidFill>
                  <a:schemeClr val="tx1"/>
                </a:solidFill>
                <a:latin typeface="+mn-lt"/>
                <a:ea typeface="+mn-ea"/>
                <a:cs typeface="+mn-cs"/>
              </a:rPr>
              <a:t>time slicing . </a:t>
            </a:r>
            <a:r>
              <a:rPr lang="en-US" sz="1200" b="0" kern="1200" baseline="0" dirty="0">
                <a:solidFill>
                  <a:schemeClr val="tx1"/>
                </a:solidFill>
                <a:latin typeface="+mn-lt"/>
                <a:ea typeface="+mn-ea"/>
                <a:cs typeface="+mn-cs"/>
              </a:rPr>
              <a:t>Thus, at regular time intervals, the current user would be</a:t>
            </a:r>
          </a:p>
          <a:p>
            <a:r>
              <a:rPr lang="en-US" sz="1200" kern="1200" baseline="0" dirty="0">
                <a:solidFill>
                  <a:schemeClr val="tx1"/>
                </a:solidFill>
                <a:latin typeface="+mn-lt"/>
                <a:ea typeface="+mn-ea"/>
                <a:cs typeface="+mn-cs"/>
              </a:rPr>
              <a:t>preempted and another user loaded in. To preserve the old user program status for</a:t>
            </a:r>
          </a:p>
          <a:p>
            <a:r>
              <a:rPr lang="en-US" sz="1200" kern="1200" baseline="0" dirty="0">
                <a:solidFill>
                  <a:schemeClr val="tx1"/>
                </a:solidFill>
                <a:latin typeface="+mn-lt"/>
                <a:ea typeface="+mn-ea"/>
                <a:cs typeface="+mn-cs"/>
              </a:rPr>
              <a:t>later resumption, the old user programs and data were written out to disk before the</a:t>
            </a:r>
          </a:p>
          <a:p>
            <a:r>
              <a:rPr lang="en-US" sz="1200" kern="1200" baseline="0" dirty="0">
                <a:solidFill>
                  <a:schemeClr val="tx1"/>
                </a:solidFill>
                <a:latin typeface="+mn-lt"/>
                <a:ea typeface="+mn-ea"/>
                <a:cs typeface="+mn-cs"/>
              </a:rPr>
              <a:t>new user programs and data were read in. Subsequently, the old user program code</a:t>
            </a:r>
          </a:p>
          <a:p>
            <a:r>
              <a:rPr lang="en-US" sz="1200" kern="1200" baseline="0" dirty="0">
                <a:solidFill>
                  <a:schemeClr val="tx1"/>
                </a:solidFill>
                <a:latin typeface="+mn-lt"/>
                <a:ea typeface="+mn-ea"/>
                <a:cs typeface="+mn-cs"/>
              </a:rPr>
              <a:t>and data were restored in main memory when that program was next given a turn.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29</a:t>
            </a:fld>
            <a:endParaRPr lang="en-US" dirty="0"/>
          </a:p>
        </p:txBody>
      </p:sp>
    </p:spTree>
    <p:extLst>
      <p:ext uri="{BB962C8B-B14F-4D97-AF65-F5344CB8AC3E}">
        <p14:creationId xmlns:p14="http://schemas.microsoft.com/office/powerpoint/2010/main" val="23549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mn-lt"/>
                <a:ea typeface="+mn-ea"/>
                <a:cs typeface="+mn-cs"/>
              </a:rPr>
              <a:t>The hardware and software used in providing applications to a user can be viewed</a:t>
            </a:r>
          </a:p>
          <a:p>
            <a:r>
              <a:rPr lang="en-US" sz="1200" kern="1200" baseline="0" dirty="0">
                <a:solidFill>
                  <a:schemeClr val="tx1"/>
                </a:solidFill>
                <a:latin typeface="+mn-lt"/>
                <a:ea typeface="+mn-ea"/>
                <a:cs typeface="+mn-cs"/>
              </a:rPr>
              <a:t>in a layered or hierarchical fashion, as depicted in Figure 2.1 . The user of those</a:t>
            </a:r>
          </a:p>
          <a:p>
            <a:r>
              <a:rPr lang="en-US" sz="1200" kern="1200" baseline="0" dirty="0">
                <a:solidFill>
                  <a:schemeClr val="tx1"/>
                </a:solidFill>
                <a:latin typeface="+mn-lt"/>
                <a:ea typeface="+mn-ea"/>
                <a:cs typeface="+mn-cs"/>
              </a:rPr>
              <a:t>applications, the end user, generally is not concerned with the details of computer</a:t>
            </a:r>
          </a:p>
          <a:p>
            <a:r>
              <a:rPr lang="en-US" sz="1200" kern="1200" baseline="0" dirty="0">
                <a:solidFill>
                  <a:schemeClr val="tx1"/>
                </a:solidFill>
                <a:latin typeface="+mn-lt"/>
                <a:ea typeface="+mn-ea"/>
                <a:cs typeface="+mn-cs"/>
              </a:rPr>
              <a:t>hardware. Thus, the end user views a computer system in terms of a set of applications.</a:t>
            </a:r>
          </a:p>
          <a:p>
            <a:r>
              <a:rPr lang="en-US" sz="1200" kern="1200" baseline="0" dirty="0">
                <a:solidFill>
                  <a:schemeClr val="tx1"/>
                </a:solidFill>
                <a:latin typeface="+mn-lt"/>
                <a:ea typeface="+mn-ea"/>
                <a:cs typeface="+mn-cs"/>
              </a:rPr>
              <a:t>An application can be expressed in a programming language and is developed</a:t>
            </a:r>
          </a:p>
          <a:p>
            <a:r>
              <a:rPr lang="en-US" sz="1200" kern="1200" baseline="0" dirty="0">
                <a:solidFill>
                  <a:schemeClr val="tx1"/>
                </a:solidFill>
                <a:latin typeface="+mn-lt"/>
                <a:ea typeface="+mn-ea"/>
                <a:cs typeface="+mn-cs"/>
              </a:rPr>
              <a:t>by an application programmer. If one were to develop an application program as a</a:t>
            </a:r>
          </a:p>
          <a:p>
            <a:r>
              <a:rPr lang="en-US" sz="1200" kern="1200" baseline="0" dirty="0">
                <a:solidFill>
                  <a:schemeClr val="tx1"/>
                </a:solidFill>
                <a:latin typeface="+mn-lt"/>
                <a:ea typeface="+mn-ea"/>
                <a:cs typeface="+mn-cs"/>
              </a:rPr>
              <a:t>set of machine instructions that is completely responsible for controlling the computer</a:t>
            </a:r>
          </a:p>
          <a:p>
            <a:r>
              <a:rPr lang="en-US" sz="1200" kern="1200" baseline="0" dirty="0">
                <a:solidFill>
                  <a:schemeClr val="tx1"/>
                </a:solidFill>
                <a:latin typeface="+mn-lt"/>
                <a:ea typeface="+mn-ea"/>
                <a:cs typeface="+mn-cs"/>
              </a:rPr>
              <a:t>hardware, one would be faced with an overwhelmingly complex undertaking.</a:t>
            </a:r>
          </a:p>
          <a:p>
            <a:r>
              <a:rPr lang="en-US" sz="1200" kern="1200" baseline="0" dirty="0">
                <a:solidFill>
                  <a:schemeClr val="tx1"/>
                </a:solidFill>
                <a:latin typeface="+mn-lt"/>
                <a:ea typeface="+mn-ea"/>
                <a:cs typeface="+mn-cs"/>
              </a:rPr>
              <a:t>To ease this chore, a set of system programs is provided. Some of these programs</a:t>
            </a:r>
          </a:p>
          <a:p>
            <a:r>
              <a:rPr lang="en-US" sz="1200" kern="1200" baseline="0" dirty="0">
                <a:solidFill>
                  <a:schemeClr val="tx1"/>
                </a:solidFill>
                <a:latin typeface="+mn-lt"/>
                <a:ea typeface="+mn-ea"/>
                <a:cs typeface="+mn-cs"/>
              </a:rPr>
              <a:t>are referred to as utilities, or library programs. These implement frequently used</a:t>
            </a:r>
          </a:p>
          <a:p>
            <a:r>
              <a:rPr lang="en-US" sz="1200" kern="1200" baseline="0" dirty="0">
                <a:solidFill>
                  <a:schemeClr val="tx1"/>
                </a:solidFill>
                <a:latin typeface="+mn-lt"/>
                <a:ea typeface="+mn-ea"/>
                <a:cs typeface="+mn-cs"/>
              </a:rPr>
              <a:t>functions that assist in program creation, the management of files, and the control of</a:t>
            </a:r>
          </a:p>
          <a:p>
            <a:r>
              <a:rPr lang="en-US" sz="1200" kern="1200" baseline="0" dirty="0">
                <a:solidFill>
                  <a:schemeClr val="tx1"/>
                </a:solidFill>
                <a:latin typeface="+mn-lt"/>
                <a:ea typeface="+mn-ea"/>
                <a:cs typeface="+mn-cs"/>
              </a:rPr>
              <a:t>I/O devices. A programmer will make use of these facilities in developing an application,</a:t>
            </a:r>
          </a:p>
          <a:p>
            <a:r>
              <a:rPr lang="en-US" sz="1200" kern="1200" baseline="0" dirty="0">
                <a:solidFill>
                  <a:schemeClr val="tx1"/>
                </a:solidFill>
                <a:latin typeface="+mn-lt"/>
                <a:ea typeface="+mn-ea"/>
                <a:cs typeface="+mn-cs"/>
              </a:rPr>
              <a:t>and the application, while it is running, will invoke the utilities to perform</a:t>
            </a:r>
          </a:p>
          <a:p>
            <a:r>
              <a:rPr lang="en-US" sz="1200" kern="1200" baseline="0" dirty="0">
                <a:solidFill>
                  <a:schemeClr val="tx1"/>
                </a:solidFill>
                <a:latin typeface="+mn-lt"/>
                <a:ea typeface="+mn-ea"/>
                <a:cs typeface="+mn-cs"/>
              </a:rPr>
              <a:t>certain functions. The most important collection of system programs comprises the</a:t>
            </a:r>
          </a:p>
          <a:p>
            <a:r>
              <a:rPr lang="en-US" sz="1200" kern="1200" baseline="0" dirty="0">
                <a:solidFill>
                  <a:schemeClr val="tx1"/>
                </a:solidFill>
                <a:latin typeface="+mn-lt"/>
                <a:ea typeface="+mn-ea"/>
                <a:cs typeface="+mn-cs"/>
              </a:rPr>
              <a:t>OS. The OS masks the details of the hardware from the programmer and provides</a:t>
            </a:r>
          </a:p>
          <a:p>
            <a:r>
              <a:rPr lang="en-US" sz="1200" kern="1200" baseline="0" dirty="0">
                <a:solidFill>
                  <a:schemeClr val="tx1"/>
                </a:solidFill>
                <a:latin typeface="+mn-lt"/>
                <a:ea typeface="+mn-ea"/>
                <a:cs typeface="+mn-cs"/>
              </a:rPr>
              <a:t>the programmer with a convenient interface for using the system. It acts as mediator,</a:t>
            </a:r>
          </a:p>
          <a:p>
            <a:r>
              <a:rPr lang="en-US" sz="1200" kern="1200" baseline="0" dirty="0">
                <a:solidFill>
                  <a:schemeClr val="tx1"/>
                </a:solidFill>
                <a:latin typeface="+mn-lt"/>
                <a:ea typeface="+mn-ea"/>
                <a:cs typeface="+mn-cs"/>
              </a:rPr>
              <a:t>making it easier for the programmer and for application programs to access and</a:t>
            </a:r>
          </a:p>
          <a:p>
            <a:r>
              <a:rPr lang="en-US" sz="1200" kern="1200" baseline="0" dirty="0">
                <a:solidFill>
                  <a:schemeClr val="tx1"/>
                </a:solidFill>
                <a:latin typeface="+mn-lt"/>
                <a:ea typeface="+mn-ea"/>
                <a:cs typeface="+mn-cs"/>
              </a:rPr>
              <a:t>use those facilities and services.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a:t>
            </a:fld>
            <a:endParaRPr lang="en-US" dirty="0"/>
          </a:p>
        </p:txBody>
      </p:sp>
    </p:spTree>
    <p:extLst>
      <p:ext uri="{BB962C8B-B14F-4D97-AF65-F5344CB8AC3E}">
        <p14:creationId xmlns:p14="http://schemas.microsoft.com/office/powerpoint/2010/main" val="954822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Operating systems are among the most complex pieces of software ever developed.</a:t>
            </a:r>
          </a:p>
          <a:p>
            <a:r>
              <a:rPr lang="en-US" sz="1200" kern="1200" baseline="0" dirty="0">
                <a:solidFill>
                  <a:schemeClr val="tx1"/>
                </a:solidFill>
                <a:latin typeface="+mn-lt"/>
                <a:ea typeface="+mn-ea"/>
                <a:cs typeface="+mn-cs"/>
              </a:rPr>
              <a:t>This reflects the challenge of trying to meet the difficult and in some cases</a:t>
            </a:r>
          </a:p>
          <a:p>
            <a:r>
              <a:rPr lang="en-US" sz="1200" kern="1200" baseline="0" dirty="0">
                <a:solidFill>
                  <a:schemeClr val="tx1"/>
                </a:solidFill>
                <a:latin typeface="+mn-lt"/>
                <a:ea typeface="+mn-ea"/>
                <a:cs typeface="+mn-cs"/>
              </a:rPr>
              <a:t>competing objectives of convenience, efficiency, and ability to evolve. [DENN80a]</a:t>
            </a:r>
          </a:p>
          <a:p>
            <a:r>
              <a:rPr lang="en-US" sz="1200" kern="1200" baseline="0" dirty="0">
                <a:solidFill>
                  <a:schemeClr val="tx1"/>
                </a:solidFill>
                <a:latin typeface="+mn-lt"/>
                <a:ea typeface="+mn-ea"/>
                <a:cs typeface="+mn-cs"/>
              </a:rPr>
              <a:t>proposes that there have been four major theoretical advances in the development</a:t>
            </a:r>
          </a:p>
          <a:p>
            <a:r>
              <a:rPr lang="en-US" sz="1200" kern="1200" baseline="0" dirty="0">
                <a:solidFill>
                  <a:schemeClr val="tx1"/>
                </a:solidFill>
                <a:latin typeface="+mn-lt"/>
                <a:ea typeface="+mn-ea"/>
                <a:cs typeface="+mn-cs"/>
              </a:rPr>
              <a:t>of operating systems: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Processes</a:t>
            </a:r>
          </a:p>
          <a:p>
            <a:r>
              <a:rPr lang="en-US" sz="1200" kern="1200" baseline="0" dirty="0">
                <a:solidFill>
                  <a:schemeClr val="tx1"/>
                </a:solidFill>
                <a:latin typeface="+mn-lt"/>
                <a:ea typeface="+mn-ea"/>
                <a:cs typeface="+mn-cs"/>
              </a:rPr>
              <a:t>• Memory management</a:t>
            </a:r>
          </a:p>
          <a:p>
            <a:r>
              <a:rPr lang="en-US" sz="1200" kern="1200" baseline="0" dirty="0">
                <a:solidFill>
                  <a:schemeClr val="tx1"/>
                </a:solidFill>
                <a:latin typeface="+mn-lt"/>
                <a:ea typeface="+mn-ea"/>
                <a:cs typeface="+mn-cs"/>
              </a:rPr>
              <a:t>• Information protection and security</a:t>
            </a:r>
          </a:p>
          <a:p>
            <a:r>
              <a:rPr lang="en-US" sz="1200" kern="1200" baseline="0" dirty="0">
                <a:solidFill>
                  <a:schemeClr val="tx1"/>
                </a:solidFill>
                <a:latin typeface="+mn-lt"/>
                <a:ea typeface="+mn-ea"/>
                <a:cs typeface="+mn-cs"/>
              </a:rPr>
              <a:t>• Scheduling and resource management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Each advance is characterized by principles, or abstractions, developed to</a:t>
            </a:r>
          </a:p>
          <a:p>
            <a:r>
              <a:rPr lang="en-US" sz="1200" kern="1200" baseline="0" dirty="0">
                <a:solidFill>
                  <a:schemeClr val="tx1"/>
                </a:solidFill>
                <a:latin typeface="+mn-lt"/>
                <a:ea typeface="+mn-ea"/>
                <a:cs typeface="+mn-cs"/>
              </a:rPr>
              <a:t>meet difficult practical problems. Taken together, these five areas span many of</a:t>
            </a:r>
          </a:p>
          <a:p>
            <a:r>
              <a:rPr lang="en-US" sz="1200" kern="1200" baseline="0" dirty="0">
                <a:solidFill>
                  <a:schemeClr val="tx1"/>
                </a:solidFill>
                <a:latin typeface="+mn-lt"/>
                <a:ea typeface="+mn-ea"/>
                <a:cs typeface="+mn-cs"/>
              </a:rPr>
              <a:t>the key design and implementation issues of modern operating systems. The brief</a:t>
            </a:r>
          </a:p>
          <a:p>
            <a:r>
              <a:rPr lang="en-US" sz="1200" kern="1200" baseline="0" dirty="0">
                <a:solidFill>
                  <a:schemeClr val="tx1"/>
                </a:solidFill>
                <a:latin typeface="+mn-lt"/>
                <a:ea typeface="+mn-ea"/>
                <a:cs typeface="+mn-cs"/>
              </a:rPr>
              <a:t>review of these five areas in this section serves as an overview of much of the rest</a:t>
            </a:r>
          </a:p>
          <a:p>
            <a:r>
              <a:rPr lang="en-US" sz="1200" kern="1200" baseline="0" dirty="0">
                <a:solidFill>
                  <a:schemeClr val="tx1"/>
                </a:solidFill>
                <a:latin typeface="+mn-lt"/>
                <a:ea typeface="+mn-ea"/>
                <a:cs typeface="+mn-cs"/>
              </a:rPr>
              <a:t>of the text.</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30</a:t>
            </a:fld>
            <a:endParaRPr lang="en-US" dirty="0"/>
          </a:p>
        </p:txBody>
      </p:sp>
    </p:spTree>
    <p:extLst>
      <p:ext uri="{BB962C8B-B14F-4D97-AF65-F5344CB8AC3E}">
        <p14:creationId xmlns:p14="http://schemas.microsoft.com/office/powerpoint/2010/main" val="1812957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Central to the design of operating systems is the concept of </a:t>
            </a:r>
            <a:r>
              <a:rPr lang="en-US" sz="1200" i="1" kern="1200" baseline="0" dirty="0">
                <a:solidFill>
                  <a:schemeClr val="tx1"/>
                </a:solidFill>
                <a:latin typeface="+mn-lt"/>
                <a:ea typeface="+mn-ea"/>
                <a:cs typeface="+mn-cs"/>
              </a:rPr>
              <a:t>process. This term was</a:t>
            </a:r>
          </a:p>
          <a:p>
            <a:r>
              <a:rPr lang="en-US" sz="1200" kern="1200" baseline="0" dirty="0">
                <a:solidFill>
                  <a:schemeClr val="tx1"/>
                </a:solidFill>
                <a:latin typeface="+mn-lt"/>
                <a:ea typeface="+mn-ea"/>
                <a:cs typeface="+mn-cs"/>
              </a:rPr>
              <a:t>first used by the designers of Multics in the 1960s [DALE68]. It is a somewhat</a:t>
            </a:r>
          </a:p>
          <a:p>
            <a:r>
              <a:rPr lang="en-US" sz="1200" kern="1200" baseline="0" dirty="0">
                <a:solidFill>
                  <a:schemeClr val="tx1"/>
                </a:solidFill>
                <a:latin typeface="+mn-lt"/>
                <a:ea typeface="+mn-ea"/>
                <a:cs typeface="+mn-cs"/>
              </a:rPr>
              <a:t>more general term than </a:t>
            </a:r>
            <a:r>
              <a:rPr lang="en-US" sz="1200" i="1" kern="1200" baseline="0" dirty="0">
                <a:solidFill>
                  <a:schemeClr val="tx1"/>
                </a:solidFill>
                <a:latin typeface="+mn-lt"/>
                <a:ea typeface="+mn-ea"/>
                <a:cs typeface="+mn-cs"/>
              </a:rPr>
              <a:t>job. Many definitions have been given for the term process ,</a:t>
            </a:r>
          </a:p>
          <a:p>
            <a:r>
              <a:rPr lang="en-US" sz="1200" kern="1200" baseline="0" dirty="0">
                <a:solidFill>
                  <a:schemeClr val="tx1"/>
                </a:solidFill>
                <a:latin typeface="+mn-lt"/>
                <a:ea typeface="+mn-ea"/>
                <a:cs typeface="+mn-cs"/>
              </a:rPr>
              <a:t>including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program in execution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An instance of a program running on a computer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entity that can be assigned to and executed on a processor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unit of activity characterized by a single sequential thread of execution, a</a:t>
            </a:r>
          </a:p>
          <a:p>
            <a:r>
              <a:rPr lang="en-US" sz="1200" kern="1200" baseline="0" dirty="0">
                <a:solidFill>
                  <a:schemeClr val="tx1"/>
                </a:solidFill>
                <a:latin typeface="+mn-lt"/>
                <a:ea typeface="+mn-ea"/>
                <a:cs typeface="+mn-cs"/>
              </a:rPr>
              <a:t>current state, and an associated set of system resources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31</a:t>
            </a:fld>
            <a:endParaRPr lang="en-US" dirty="0"/>
          </a:p>
        </p:txBody>
      </p:sp>
    </p:spTree>
    <p:extLst>
      <p:ext uri="{BB962C8B-B14F-4D97-AF65-F5344CB8AC3E}">
        <p14:creationId xmlns:p14="http://schemas.microsoft.com/office/powerpoint/2010/main" val="1877590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NZ" dirty="0"/>
              <a:t>We can think of a process as consisting of three components:</a:t>
            </a:r>
          </a:p>
          <a:p>
            <a:pPr lvl="1"/>
            <a:r>
              <a:rPr lang="en-NZ" dirty="0"/>
              <a:t>• An executable program</a:t>
            </a:r>
          </a:p>
          <a:p>
            <a:pPr lvl="1"/>
            <a:r>
              <a:rPr lang="en-NZ" dirty="0"/>
              <a:t>• The associated data needed by the program (variables, work space, buffers, etc.)</a:t>
            </a:r>
          </a:p>
          <a:p>
            <a:pPr lvl="1"/>
            <a:r>
              <a:rPr lang="en-NZ" dirty="0"/>
              <a:t>• The execution context of the program</a:t>
            </a:r>
          </a:p>
          <a:p>
            <a:pPr lvl="1"/>
            <a:endParaRPr lang="en-NZ" dirty="0"/>
          </a:p>
          <a:p>
            <a:r>
              <a:rPr lang="en-NZ" dirty="0"/>
              <a:t>This last element is essential.</a:t>
            </a:r>
          </a:p>
          <a:p>
            <a:endParaRPr lang="en-NZ" dirty="0"/>
          </a:p>
          <a:p>
            <a:r>
              <a:rPr lang="en-NZ" dirty="0"/>
              <a:t>The execution context, or process state, is the internal data by which the OS is able to supervise and control the process.</a:t>
            </a:r>
          </a:p>
          <a:p>
            <a:pPr lvl="1">
              <a:buFont typeface="Arial" pitchFamily="34" charset="0"/>
              <a:buChar char="•"/>
            </a:pPr>
            <a:r>
              <a:rPr lang="en-NZ" dirty="0"/>
              <a:t> This internal information is separated from the process, because the OS has information not permitted to the process. </a:t>
            </a:r>
          </a:p>
          <a:p>
            <a:pPr lvl="0">
              <a:buFont typeface="Arial" pitchFamily="34" charset="0"/>
              <a:buNone/>
            </a:pPr>
            <a:endParaRPr lang="en-NZ" dirty="0"/>
          </a:p>
          <a:p>
            <a:pPr lvl="0">
              <a:buFont typeface="Arial" pitchFamily="34" charset="0"/>
              <a:buNone/>
            </a:pPr>
            <a:r>
              <a:rPr lang="en-NZ" dirty="0"/>
              <a:t>The context includes all of the information that the OS needs to manage the process and that the processor needs to execute the process properly</a:t>
            </a:r>
            <a:r>
              <a:rPr lang="en-NZ" baseline="0" dirty="0"/>
              <a:t> including:</a:t>
            </a:r>
          </a:p>
          <a:p>
            <a:pPr lvl="1">
              <a:buFont typeface="Arial" pitchFamily="34" charset="0"/>
              <a:buChar char="•"/>
            </a:pPr>
            <a:r>
              <a:rPr lang="en-NZ" baseline="0" dirty="0"/>
              <a:t> </a:t>
            </a:r>
            <a:r>
              <a:rPr lang="en-NZ" dirty="0"/>
              <a:t>contents of the various processor registers, such as the program counter and data registers</a:t>
            </a:r>
          </a:p>
          <a:p>
            <a:pPr lvl="1">
              <a:buFont typeface="Arial" pitchFamily="34" charset="0"/>
              <a:buChar char="•"/>
            </a:pPr>
            <a:r>
              <a:rPr lang="en-NZ" dirty="0"/>
              <a:t>And information of use to the OS, such as the priority of the process and whether the process is waiting for the completion of a particular I/O event.</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32</a:t>
            </a:fld>
            <a:endParaRPr lang="en-US" dirty="0"/>
          </a:p>
        </p:txBody>
      </p:sp>
    </p:spTree>
    <p:extLst>
      <p:ext uri="{BB962C8B-B14F-4D97-AF65-F5344CB8AC3E}">
        <p14:creationId xmlns:p14="http://schemas.microsoft.com/office/powerpoint/2010/main" val="1562310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mn-lt"/>
                <a:ea typeface="+mn-ea"/>
                <a:cs typeface="+mn-cs"/>
              </a:rPr>
              <a:t>Figure 2.8 indicates a way in which processes may be managed. Two processes,</a:t>
            </a:r>
          </a:p>
          <a:p>
            <a:r>
              <a:rPr lang="en-US" sz="1200" kern="1200" baseline="0" dirty="0">
                <a:solidFill>
                  <a:schemeClr val="tx1"/>
                </a:solidFill>
                <a:latin typeface="+mn-lt"/>
                <a:ea typeface="+mn-ea"/>
                <a:cs typeface="+mn-cs"/>
              </a:rPr>
              <a:t>A and B, exist in portions of main memory. That is, a block of memory is</a:t>
            </a:r>
          </a:p>
          <a:p>
            <a:r>
              <a:rPr lang="en-US" sz="1200" kern="1200" baseline="0" dirty="0">
                <a:solidFill>
                  <a:schemeClr val="tx1"/>
                </a:solidFill>
                <a:latin typeface="+mn-lt"/>
                <a:ea typeface="+mn-ea"/>
                <a:cs typeface="+mn-cs"/>
              </a:rPr>
              <a:t>allocated to each process that contains the program, data, and context information.</a:t>
            </a:r>
          </a:p>
          <a:p>
            <a:r>
              <a:rPr lang="en-US" sz="1200" kern="1200" baseline="0" dirty="0">
                <a:solidFill>
                  <a:schemeClr val="tx1"/>
                </a:solidFill>
                <a:latin typeface="+mn-lt"/>
                <a:ea typeface="+mn-ea"/>
                <a:cs typeface="+mn-cs"/>
              </a:rPr>
              <a:t>Each process is recorded in a process list built and maintained by the OS. The</a:t>
            </a:r>
          </a:p>
          <a:p>
            <a:r>
              <a:rPr lang="en-US" sz="1200" kern="1200" baseline="0" dirty="0">
                <a:solidFill>
                  <a:schemeClr val="tx1"/>
                </a:solidFill>
                <a:latin typeface="+mn-lt"/>
                <a:ea typeface="+mn-ea"/>
                <a:cs typeface="+mn-cs"/>
              </a:rPr>
              <a:t>process list contains one entry for each process, which includes a pointer to the</a:t>
            </a:r>
          </a:p>
          <a:p>
            <a:r>
              <a:rPr lang="en-US" sz="1200" kern="1200" baseline="0" dirty="0">
                <a:solidFill>
                  <a:schemeClr val="tx1"/>
                </a:solidFill>
                <a:latin typeface="+mn-lt"/>
                <a:ea typeface="+mn-ea"/>
                <a:cs typeface="+mn-cs"/>
              </a:rPr>
              <a:t>location of the block of memory that contains the process. The entry may also</a:t>
            </a:r>
          </a:p>
          <a:p>
            <a:r>
              <a:rPr lang="en-US" sz="1200" kern="1200" baseline="0" dirty="0">
                <a:solidFill>
                  <a:schemeClr val="tx1"/>
                </a:solidFill>
                <a:latin typeface="+mn-lt"/>
                <a:ea typeface="+mn-ea"/>
                <a:cs typeface="+mn-cs"/>
              </a:rPr>
              <a:t>include part or all of the execution context of the process. The remainder of the</a:t>
            </a:r>
          </a:p>
          <a:p>
            <a:r>
              <a:rPr lang="en-US" sz="1200" kern="1200" baseline="0" dirty="0">
                <a:solidFill>
                  <a:schemeClr val="tx1"/>
                </a:solidFill>
                <a:latin typeface="+mn-lt"/>
                <a:ea typeface="+mn-ea"/>
                <a:cs typeface="+mn-cs"/>
              </a:rPr>
              <a:t>execution context is stored elsewhere, perhaps with the process itself (as indicated</a:t>
            </a:r>
          </a:p>
          <a:p>
            <a:r>
              <a:rPr lang="en-US" sz="1200" kern="1200" baseline="0" dirty="0">
                <a:solidFill>
                  <a:schemeClr val="tx1"/>
                </a:solidFill>
                <a:latin typeface="+mn-lt"/>
                <a:ea typeface="+mn-ea"/>
                <a:cs typeface="+mn-cs"/>
              </a:rPr>
              <a:t>in Figure 2.8 ) or frequently in a separate region of memory. The process index</a:t>
            </a:r>
          </a:p>
          <a:p>
            <a:r>
              <a:rPr lang="en-US" sz="1200" kern="1200" baseline="0" dirty="0">
                <a:solidFill>
                  <a:schemeClr val="tx1"/>
                </a:solidFill>
                <a:latin typeface="+mn-lt"/>
                <a:ea typeface="+mn-ea"/>
                <a:cs typeface="+mn-cs"/>
              </a:rPr>
              <a:t>register contains the index into the process list of the process currently controlling</a:t>
            </a:r>
          </a:p>
          <a:p>
            <a:r>
              <a:rPr lang="en-US" sz="1200" kern="1200" baseline="0" dirty="0">
                <a:solidFill>
                  <a:schemeClr val="tx1"/>
                </a:solidFill>
                <a:latin typeface="+mn-lt"/>
                <a:ea typeface="+mn-ea"/>
                <a:cs typeface="+mn-cs"/>
              </a:rPr>
              <a:t>the processor. The program counter points to the next instruction in that process</a:t>
            </a:r>
          </a:p>
          <a:p>
            <a:r>
              <a:rPr lang="en-US" sz="1200" kern="1200" baseline="0" dirty="0">
                <a:solidFill>
                  <a:schemeClr val="tx1"/>
                </a:solidFill>
                <a:latin typeface="+mn-lt"/>
                <a:ea typeface="+mn-ea"/>
                <a:cs typeface="+mn-cs"/>
              </a:rPr>
              <a:t>to be executed. The base and limit registers define the region in memory occupied</a:t>
            </a:r>
          </a:p>
          <a:p>
            <a:r>
              <a:rPr lang="en-US" sz="1200" kern="1200" baseline="0" dirty="0">
                <a:solidFill>
                  <a:schemeClr val="tx1"/>
                </a:solidFill>
                <a:latin typeface="+mn-lt"/>
                <a:ea typeface="+mn-ea"/>
                <a:cs typeface="+mn-cs"/>
              </a:rPr>
              <a:t>by the process: The base register is the starting address of the region of memory</a:t>
            </a:r>
          </a:p>
          <a:p>
            <a:r>
              <a:rPr lang="en-US" sz="1200" kern="1200" baseline="0" dirty="0">
                <a:solidFill>
                  <a:schemeClr val="tx1"/>
                </a:solidFill>
                <a:latin typeface="+mn-lt"/>
                <a:ea typeface="+mn-ea"/>
                <a:cs typeface="+mn-cs"/>
              </a:rPr>
              <a:t>and the limit is the size of the region (in bytes or words). The program counter and</a:t>
            </a:r>
          </a:p>
          <a:p>
            <a:r>
              <a:rPr lang="en-US" sz="1200" kern="1200" baseline="0" dirty="0">
                <a:solidFill>
                  <a:schemeClr val="tx1"/>
                </a:solidFill>
                <a:latin typeface="+mn-lt"/>
                <a:ea typeface="+mn-ea"/>
                <a:cs typeface="+mn-cs"/>
              </a:rPr>
              <a:t>all data references are interpreted relative to the base register and must not exceed</a:t>
            </a:r>
          </a:p>
          <a:p>
            <a:r>
              <a:rPr lang="en-US" sz="1200" kern="1200" baseline="0" dirty="0">
                <a:solidFill>
                  <a:schemeClr val="tx1"/>
                </a:solidFill>
                <a:latin typeface="+mn-lt"/>
                <a:ea typeface="+mn-ea"/>
                <a:cs typeface="+mn-cs"/>
              </a:rPr>
              <a:t>the value in the limit register. This prevents interprocess interference.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Figure 2.8 , the process index register indicates that process B is executing.</a:t>
            </a:r>
          </a:p>
          <a:p>
            <a:r>
              <a:rPr lang="en-US" sz="1200" kern="1200" baseline="0" dirty="0">
                <a:solidFill>
                  <a:schemeClr val="tx1"/>
                </a:solidFill>
                <a:latin typeface="+mn-lt"/>
                <a:ea typeface="+mn-ea"/>
                <a:cs typeface="+mn-cs"/>
              </a:rPr>
              <a:t>Process A was previously executing but has been temporarily interrupted. The</a:t>
            </a:r>
          </a:p>
          <a:p>
            <a:r>
              <a:rPr lang="en-US" sz="1200" kern="1200" baseline="0" dirty="0">
                <a:solidFill>
                  <a:schemeClr val="tx1"/>
                </a:solidFill>
                <a:latin typeface="+mn-lt"/>
                <a:ea typeface="+mn-ea"/>
                <a:cs typeface="+mn-cs"/>
              </a:rPr>
              <a:t>contents of all the registers at the moment of A’s interruption were recorded in its</a:t>
            </a:r>
          </a:p>
          <a:p>
            <a:r>
              <a:rPr lang="en-US" sz="1200" kern="1200" baseline="0" dirty="0">
                <a:solidFill>
                  <a:schemeClr val="tx1"/>
                </a:solidFill>
                <a:latin typeface="+mn-lt"/>
                <a:ea typeface="+mn-ea"/>
                <a:cs typeface="+mn-cs"/>
              </a:rPr>
              <a:t>execution context. Later, the OS can perform a process switch and resume execution</a:t>
            </a:r>
          </a:p>
          <a:p>
            <a:r>
              <a:rPr lang="en-US" sz="1200" kern="1200" baseline="0" dirty="0">
                <a:solidFill>
                  <a:schemeClr val="tx1"/>
                </a:solidFill>
                <a:latin typeface="+mn-lt"/>
                <a:ea typeface="+mn-ea"/>
                <a:cs typeface="+mn-cs"/>
              </a:rPr>
              <a:t>of process A. The process switch consists of storing the context of B and restoring</a:t>
            </a:r>
          </a:p>
          <a:p>
            <a:r>
              <a:rPr lang="en-US" sz="1200" kern="1200" baseline="0" dirty="0">
                <a:solidFill>
                  <a:schemeClr val="tx1"/>
                </a:solidFill>
                <a:latin typeface="+mn-lt"/>
                <a:ea typeface="+mn-ea"/>
                <a:cs typeface="+mn-cs"/>
              </a:rPr>
              <a:t>the context of A. When the program counter is loaded with a value pointing into A’s</a:t>
            </a:r>
          </a:p>
          <a:p>
            <a:r>
              <a:rPr lang="en-US" sz="1200" kern="1200" baseline="0" dirty="0">
                <a:solidFill>
                  <a:schemeClr val="tx1"/>
                </a:solidFill>
                <a:latin typeface="+mn-lt"/>
                <a:ea typeface="+mn-ea"/>
                <a:cs typeface="+mn-cs"/>
              </a:rPr>
              <a:t>program area, process A will automatically resume execution.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33</a:t>
            </a:fld>
            <a:endParaRPr lang="en-US" dirty="0"/>
          </a:p>
        </p:txBody>
      </p:sp>
    </p:spTree>
    <p:extLst>
      <p:ext uri="{BB962C8B-B14F-4D97-AF65-F5344CB8AC3E}">
        <p14:creationId xmlns:p14="http://schemas.microsoft.com/office/powerpoint/2010/main" val="1739515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The needs of users can be met best by a computing environment that supports</a:t>
            </a:r>
          </a:p>
          <a:p>
            <a:r>
              <a:rPr lang="en-US" sz="1200" kern="1200" baseline="0" dirty="0">
                <a:solidFill>
                  <a:schemeClr val="tx1"/>
                </a:solidFill>
                <a:latin typeface="+mn-lt"/>
                <a:ea typeface="+mn-ea"/>
                <a:cs typeface="+mn-cs"/>
              </a:rPr>
              <a:t>modular programming and the flexible use of data. System managers need efficient</a:t>
            </a:r>
          </a:p>
          <a:p>
            <a:r>
              <a:rPr lang="en-US" sz="1200" kern="1200" baseline="0" dirty="0">
                <a:solidFill>
                  <a:schemeClr val="tx1"/>
                </a:solidFill>
                <a:latin typeface="+mn-lt"/>
                <a:ea typeface="+mn-ea"/>
                <a:cs typeface="+mn-cs"/>
              </a:rPr>
              <a:t>and orderly control of storage allocation. The OS, to satisfy these requirements, has</a:t>
            </a:r>
          </a:p>
          <a:p>
            <a:r>
              <a:rPr lang="en-US" sz="1200" kern="1200" baseline="0" dirty="0">
                <a:solidFill>
                  <a:schemeClr val="tx1"/>
                </a:solidFill>
                <a:latin typeface="+mn-lt"/>
                <a:ea typeface="+mn-ea"/>
                <a:cs typeface="+mn-cs"/>
              </a:rPr>
              <a:t>five principal storage management responsibilities: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Process isolation: </a:t>
            </a:r>
            <a:r>
              <a:rPr lang="en-US" sz="1200" b="0" kern="1200" baseline="0" dirty="0">
                <a:solidFill>
                  <a:schemeClr val="tx1"/>
                </a:solidFill>
                <a:latin typeface="+mn-lt"/>
                <a:ea typeface="+mn-ea"/>
                <a:cs typeface="+mn-cs"/>
              </a:rPr>
              <a:t>The OS must prevent independent processes from interfering</a:t>
            </a:r>
          </a:p>
          <a:p>
            <a:r>
              <a:rPr lang="en-US" sz="1200" kern="1200" baseline="0" dirty="0">
                <a:solidFill>
                  <a:schemeClr val="tx1"/>
                </a:solidFill>
                <a:latin typeface="+mn-lt"/>
                <a:ea typeface="+mn-ea"/>
                <a:cs typeface="+mn-cs"/>
              </a:rPr>
              <a:t>with each other’s memory, both data and instructions.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Automatic allocation and management: </a:t>
            </a:r>
            <a:r>
              <a:rPr lang="en-US" sz="1200" b="0" kern="1200" baseline="0" dirty="0">
                <a:solidFill>
                  <a:schemeClr val="tx1"/>
                </a:solidFill>
                <a:latin typeface="+mn-lt"/>
                <a:ea typeface="+mn-ea"/>
                <a:cs typeface="+mn-cs"/>
              </a:rPr>
              <a:t>Programs should be dynamically</a:t>
            </a:r>
          </a:p>
          <a:p>
            <a:r>
              <a:rPr lang="en-US" sz="1200" kern="1200" baseline="0" dirty="0">
                <a:solidFill>
                  <a:schemeClr val="tx1"/>
                </a:solidFill>
                <a:latin typeface="+mn-lt"/>
                <a:ea typeface="+mn-ea"/>
                <a:cs typeface="+mn-cs"/>
              </a:rPr>
              <a:t>allocated across the memory hierarchy as required. Allocation should be</a:t>
            </a:r>
          </a:p>
          <a:p>
            <a:r>
              <a:rPr lang="en-US" sz="1200" kern="1200" baseline="0" dirty="0">
                <a:solidFill>
                  <a:schemeClr val="tx1"/>
                </a:solidFill>
                <a:latin typeface="+mn-lt"/>
                <a:ea typeface="+mn-ea"/>
                <a:cs typeface="+mn-cs"/>
              </a:rPr>
              <a:t>transparent to the programmer. Thus, the programmer is relieved of concerns</a:t>
            </a:r>
          </a:p>
          <a:p>
            <a:r>
              <a:rPr lang="en-US" sz="1200" kern="1200" baseline="0" dirty="0">
                <a:solidFill>
                  <a:schemeClr val="tx1"/>
                </a:solidFill>
                <a:latin typeface="+mn-lt"/>
                <a:ea typeface="+mn-ea"/>
                <a:cs typeface="+mn-cs"/>
              </a:rPr>
              <a:t>relating to memory limitations, and the OS can achieve efficiency by assigning</a:t>
            </a:r>
          </a:p>
          <a:p>
            <a:r>
              <a:rPr lang="en-US" sz="1200" kern="1200" baseline="0" dirty="0">
                <a:solidFill>
                  <a:schemeClr val="tx1"/>
                </a:solidFill>
                <a:latin typeface="+mn-lt"/>
                <a:ea typeface="+mn-ea"/>
                <a:cs typeface="+mn-cs"/>
              </a:rPr>
              <a:t>memory to jobs only as needed.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Support of modular programming: </a:t>
            </a:r>
            <a:r>
              <a:rPr lang="en-US" sz="1200" b="0" kern="1200" baseline="0" dirty="0">
                <a:solidFill>
                  <a:schemeClr val="tx1"/>
                </a:solidFill>
                <a:latin typeface="+mn-lt"/>
                <a:ea typeface="+mn-ea"/>
                <a:cs typeface="+mn-cs"/>
              </a:rPr>
              <a:t>Programmers should be able to define program</a:t>
            </a:r>
          </a:p>
          <a:p>
            <a:r>
              <a:rPr lang="en-US" sz="1200" b="0" kern="1200" baseline="0" dirty="0">
                <a:solidFill>
                  <a:schemeClr val="tx1"/>
                </a:solidFill>
                <a:latin typeface="+mn-lt"/>
                <a:ea typeface="+mn-ea"/>
                <a:cs typeface="+mn-cs"/>
              </a:rPr>
              <a:t>modules, and to create, destroy, and alter the size of modules dynamically.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Protection and access control</a:t>
            </a:r>
            <a:r>
              <a:rPr lang="en-US" sz="1200" b="0" kern="1200" baseline="0" dirty="0">
                <a:solidFill>
                  <a:schemeClr val="tx1"/>
                </a:solidFill>
                <a:latin typeface="+mn-lt"/>
                <a:ea typeface="+mn-ea"/>
                <a:cs typeface="+mn-cs"/>
              </a:rPr>
              <a:t>: Sharing of memory, at any level of the memory</a:t>
            </a:r>
          </a:p>
          <a:p>
            <a:r>
              <a:rPr lang="en-US" sz="1200" b="0" kern="1200" baseline="0" dirty="0">
                <a:solidFill>
                  <a:schemeClr val="tx1"/>
                </a:solidFill>
                <a:latin typeface="+mn-lt"/>
                <a:ea typeface="+mn-ea"/>
                <a:cs typeface="+mn-cs"/>
              </a:rPr>
              <a:t>hierarchy, creates the potential for one program to address the memory space</a:t>
            </a:r>
          </a:p>
          <a:p>
            <a:r>
              <a:rPr lang="en-US" sz="1200" kern="1200" baseline="0" dirty="0">
                <a:solidFill>
                  <a:schemeClr val="tx1"/>
                </a:solidFill>
                <a:latin typeface="+mn-lt"/>
                <a:ea typeface="+mn-ea"/>
                <a:cs typeface="+mn-cs"/>
              </a:rPr>
              <a:t>of another. This is desirable when sharing is needed by particular applications.</a:t>
            </a:r>
          </a:p>
          <a:p>
            <a:r>
              <a:rPr lang="en-US" sz="1200" kern="1200" baseline="0" dirty="0">
                <a:solidFill>
                  <a:schemeClr val="tx1"/>
                </a:solidFill>
                <a:latin typeface="+mn-lt"/>
                <a:ea typeface="+mn-ea"/>
                <a:cs typeface="+mn-cs"/>
              </a:rPr>
              <a:t>At other times, it threatens the integrity of programs and even of the OS itself.</a:t>
            </a:r>
          </a:p>
          <a:p>
            <a:r>
              <a:rPr lang="en-US" sz="1200" kern="1200" baseline="0" dirty="0">
                <a:solidFill>
                  <a:schemeClr val="tx1"/>
                </a:solidFill>
                <a:latin typeface="+mn-lt"/>
                <a:ea typeface="+mn-ea"/>
                <a:cs typeface="+mn-cs"/>
              </a:rPr>
              <a:t>The OS must allow portions of memory to be accessible in various ways by</a:t>
            </a:r>
          </a:p>
          <a:p>
            <a:r>
              <a:rPr lang="en-US" sz="1200" kern="1200" baseline="0" dirty="0">
                <a:solidFill>
                  <a:schemeClr val="tx1"/>
                </a:solidFill>
                <a:latin typeface="+mn-lt"/>
                <a:ea typeface="+mn-ea"/>
                <a:cs typeface="+mn-cs"/>
              </a:rPr>
              <a:t>various users.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Long-term storage: </a:t>
            </a:r>
            <a:r>
              <a:rPr lang="en-US" sz="1200" b="0" kern="1200" baseline="0" dirty="0">
                <a:solidFill>
                  <a:schemeClr val="tx1"/>
                </a:solidFill>
                <a:latin typeface="+mn-lt"/>
                <a:ea typeface="+mn-ea"/>
                <a:cs typeface="+mn-cs"/>
              </a:rPr>
              <a:t>Many application programs require means for storing</a:t>
            </a:r>
          </a:p>
          <a:p>
            <a:r>
              <a:rPr lang="en-US" sz="1200" kern="1200" baseline="0" dirty="0">
                <a:solidFill>
                  <a:schemeClr val="tx1"/>
                </a:solidFill>
                <a:latin typeface="+mn-lt"/>
                <a:ea typeface="+mn-ea"/>
                <a:cs typeface="+mn-cs"/>
              </a:rPr>
              <a:t>information for extended periods of time, after the computer has been</a:t>
            </a:r>
          </a:p>
          <a:p>
            <a:r>
              <a:rPr lang="en-US" sz="1200" kern="1200" baseline="0" dirty="0">
                <a:solidFill>
                  <a:schemeClr val="tx1"/>
                </a:solidFill>
                <a:latin typeface="+mn-lt"/>
                <a:ea typeface="+mn-ea"/>
                <a:cs typeface="+mn-cs"/>
              </a:rPr>
              <a:t>powered down.</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34</a:t>
            </a:fld>
            <a:endParaRPr lang="en-US" dirty="0"/>
          </a:p>
        </p:txBody>
      </p:sp>
    </p:spTree>
    <p:extLst>
      <p:ext uri="{BB962C8B-B14F-4D97-AF65-F5344CB8AC3E}">
        <p14:creationId xmlns:p14="http://schemas.microsoft.com/office/powerpoint/2010/main" val="1630998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Typically, operating systems meet these requirements with virtual memory</a:t>
            </a:r>
          </a:p>
          <a:p>
            <a:r>
              <a:rPr lang="en-US" sz="1200" kern="1200" baseline="0" dirty="0">
                <a:solidFill>
                  <a:schemeClr val="tx1"/>
                </a:solidFill>
                <a:latin typeface="+mn-lt"/>
                <a:ea typeface="+mn-ea"/>
                <a:cs typeface="+mn-cs"/>
              </a:rPr>
              <a:t>and file system facilities. The file system implements a long-term store, with information</a:t>
            </a:r>
          </a:p>
          <a:p>
            <a:r>
              <a:rPr lang="en-US" sz="1200" kern="1200" baseline="0" dirty="0">
                <a:solidFill>
                  <a:schemeClr val="tx1"/>
                </a:solidFill>
                <a:latin typeface="+mn-lt"/>
                <a:ea typeface="+mn-ea"/>
                <a:cs typeface="+mn-cs"/>
              </a:rPr>
              <a:t>stored in named objects, called files. The file is a convenient concept for the</a:t>
            </a:r>
          </a:p>
          <a:p>
            <a:r>
              <a:rPr lang="en-US" sz="1200" kern="1200" baseline="0" dirty="0">
                <a:solidFill>
                  <a:schemeClr val="tx1"/>
                </a:solidFill>
                <a:latin typeface="+mn-lt"/>
                <a:ea typeface="+mn-ea"/>
                <a:cs typeface="+mn-cs"/>
              </a:rPr>
              <a:t>programmer and is a useful unit of access control and protection for the OS.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Virtual memory is a facility that allows programs to address memory from</a:t>
            </a:r>
          </a:p>
          <a:p>
            <a:r>
              <a:rPr lang="en-US" sz="1200" kern="1200" baseline="0" dirty="0">
                <a:solidFill>
                  <a:schemeClr val="tx1"/>
                </a:solidFill>
                <a:latin typeface="+mn-lt"/>
                <a:ea typeface="+mn-ea"/>
                <a:cs typeface="+mn-cs"/>
              </a:rPr>
              <a:t>a logical point of view, without regard to the amount of main memory physically</a:t>
            </a:r>
          </a:p>
          <a:p>
            <a:r>
              <a:rPr lang="en-US" sz="1200" kern="1200" baseline="0" dirty="0">
                <a:solidFill>
                  <a:schemeClr val="tx1"/>
                </a:solidFill>
                <a:latin typeface="+mn-lt"/>
                <a:ea typeface="+mn-ea"/>
                <a:cs typeface="+mn-cs"/>
              </a:rPr>
              <a:t>available. Virtual memory was conceived to meet the requirement of having multiple</a:t>
            </a:r>
          </a:p>
          <a:p>
            <a:r>
              <a:rPr lang="en-US" sz="1200" kern="1200" baseline="0" dirty="0">
                <a:solidFill>
                  <a:schemeClr val="tx1"/>
                </a:solidFill>
                <a:latin typeface="+mn-lt"/>
                <a:ea typeface="+mn-ea"/>
                <a:cs typeface="+mn-cs"/>
              </a:rPr>
              <a:t>user jobs reside in main memory concurrently, so that there would not be a hiatus</a:t>
            </a:r>
          </a:p>
          <a:p>
            <a:r>
              <a:rPr lang="en-US" sz="1200" kern="1200" baseline="0" dirty="0">
                <a:solidFill>
                  <a:schemeClr val="tx1"/>
                </a:solidFill>
                <a:latin typeface="+mn-lt"/>
                <a:ea typeface="+mn-ea"/>
                <a:cs typeface="+mn-cs"/>
              </a:rPr>
              <a:t>between the execution of successive processes while one process was written out</a:t>
            </a:r>
          </a:p>
          <a:p>
            <a:r>
              <a:rPr lang="en-US" sz="1200" kern="1200" baseline="0" dirty="0">
                <a:solidFill>
                  <a:schemeClr val="tx1"/>
                </a:solidFill>
                <a:latin typeface="+mn-lt"/>
                <a:ea typeface="+mn-ea"/>
                <a:cs typeface="+mn-cs"/>
              </a:rPr>
              <a:t>to secondary store and the successor process was read in.</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35</a:t>
            </a:fld>
            <a:endParaRPr lang="en-US" dirty="0"/>
          </a:p>
        </p:txBody>
      </p:sp>
    </p:spTree>
    <p:extLst>
      <p:ext uri="{BB962C8B-B14F-4D97-AF65-F5344CB8AC3E}">
        <p14:creationId xmlns:p14="http://schemas.microsoft.com/office/powerpoint/2010/main" val="699755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Because processes vary</a:t>
            </a:r>
          </a:p>
          <a:p>
            <a:r>
              <a:rPr lang="en-US" sz="1200" kern="1200" baseline="0" dirty="0">
                <a:solidFill>
                  <a:schemeClr val="tx1"/>
                </a:solidFill>
                <a:latin typeface="+mn-lt"/>
                <a:ea typeface="+mn-ea"/>
                <a:cs typeface="+mn-cs"/>
              </a:rPr>
              <a:t>in size, if the processor switches among a number of processes it is difficult to pack</a:t>
            </a:r>
          </a:p>
          <a:p>
            <a:r>
              <a:rPr lang="en-US" sz="1200" kern="1200" baseline="0" dirty="0">
                <a:solidFill>
                  <a:schemeClr val="tx1"/>
                </a:solidFill>
                <a:latin typeface="+mn-lt"/>
                <a:ea typeface="+mn-ea"/>
                <a:cs typeface="+mn-cs"/>
              </a:rPr>
              <a:t>them compactly into main memory. Paging systems were introduced, which allow</a:t>
            </a:r>
          </a:p>
          <a:p>
            <a:r>
              <a:rPr lang="en-US" sz="1200" kern="1200" baseline="0" dirty="0">
                <a:solidFill>
                  <a:schemeClr val="tx1"/>
                </a:solidFill>
                <a:latin typeface="+mn-lt"/>
                <a:ea typeface="+mn-ea"/>
                <a:cs typeface="+mn-cs"/>
              </a:rPr>
              <a:t>processes to be comprised of a number of fixed-size blocks, called pages. A program</a:t>
            </a:r>
          </a:p>
          <a:p>
            <a:r>
              <a:rPr lang="en-US" sz="1200" kern="1200" baseline="0" dirty="0">
                <a:solidFill>
                  <a:schemeClr val="tx1"/>
                </a:solidFill>
                <a:latin typeface="+mn-lt"/>
                <a:ea typeface="+mn-ea"/>
                <a:cs typeface="+mn-cs"/>
              </a:rPr>
              <a:t>references a word by means of a </a:t>
            </a:r>
            <a:r>
              <a:rPr lang="en-US" sz="1200" b="1" kern="1200" baseline="0" dirty="0">
                <a:solidFill>
                  <a:schemeClr val="tx1"/>
                </a:solidFill>
                <a:latin typeface="+mn-lt"/>
                <a:ea typeface="+mn-ea"/>
                <a:cs typeface="+mn-cs"/>
              </a:rPr>
              <a:t>virtual address </a:t>
            </a:r>
            <a:r>
              <a:rPr lang="en-US" sz="1200" b="0" kern="1200" baseline="0" dirty="0">
                <a:solidFill>
                  <a:schemeClr val="tx1"/>
                </a:solidFill>
                <a:latin typeface="+mn-lt"/>
                <a:ea typeface="+mn-ea"/>
                <a:cs typeface="+mn-cs"/>
              </a:rPr>
              <a:t>consisting of a page number</a:t>
            </a:r>
          </a:p>
          <a:p>
            <a:r>
              <a:rPr lang="en-US" sz="1200" kern="1200" baseline="0" dirty="0">
                <a:solidFill>
                  <a:schemeClr val="tx1"/>
                </a:solidFill>
                <a:latin typeface="+mn-lt"/>
                <a:ea typeface="+mn-ea"/>
                <a:cs typeface="+mn-cs"/>
              </a:rPr>
              <a:t>and an offset within the page. Each page of a process may be located anywhere</a:t>
            </a:r>
          </a:p>
          <a:p>
            <a:r>
              <a:rPr lang="en-US" sz="1200" kern="1200" baseline="0" dirty="0">
                <a:solidFill>
                  <a:schemeClr val="tx1"/>
                </a:solidFill>
                <a:latin typeface="+mn-lt"/>
                <a:ea typeface="+mn-ea"/>
                <a:cs typeface="+mn-cs"/>
              </a:rPr>
              <a:t>in main memory. The paging system provides for a dynamic mapping between the</a:t>
            </a:r>
          </a:p>
          <a:p>
            <a:r>
              <a:rPr lang="en-US" sz="1200" kern="1200" baseline="0" dirty="0">
                <a:solidFill>
                  <a:schemeClr val="tx1"/>
                </a:solidFill>
                <a:latin typeface="+mn-lt"/>
                <a:ea typeface="+mn-ea"/>
                <a:cs typeface="+mn-cs"/>
              </a:rPr>
              <a:t>virtual address used in the program and a </a:t>
            </a:r>
            <a:r>
              <a:rPr lang="en-US" sz="1200" b="1" kern="1200" baseline="0" dirty="0">
                <a:solidFill>
                  <a:schemeClr val="tx1"/>
                </a:solidFill>
                <a:latin typeface="+mn-lt"/>
                <a:ea typeface="+mn-ea"/>
                <a:cs typeface="+mn-cs"/>
              </a:rPr>
              <a:t>real address </a:t>
            </a:r>
            <a:r>
              <a:rPr lang="en-US" sz="1200" b="0" kern="1200" baseline="0" dirty="0">
                <a:solidFill>
                  <a:schemeClr val="tx1"/>
                </a:solidFill>
                <a:latin typeface="+mn-lt"/>
                <a:ea typeface="+mn-ea"/>
                <a:cs typeface="+mn-cs"/>
              </a:rPr>
              <a:t>, or physical address, in main</a:t>
            </a:r>
          </a:p>
          <a:p>
            <a:r>
              <a:rPr lang="en-US" sz="1200" b="0" kern="1200" baseline="0" dirty="0">
                <a:solidFill>
                  <a:schemeClr val="tx1"/>
                </a:solidFill>
                <a:latin typeface="+mn-lt"/>
                <a:ea typeface="+mn-ea"/>
                <a:cs typeface="+mn-cs"/>
              </a:rPr>
              <a:t>memory.</a:t>
            </a:r>
          </a:p>
          <a:p>
            <a:endParaRPr lang="en-US" sz="1200"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36</a:t>
            </a:fld>
            <a:endParaRPr lang="en-US" dirty="0"/>
          </a:p>
        </p:txBody>
      </p:sp>
    </p:spTree>
    <p:extLst>
      <p:ext uri="{BB962C8B-B14F-4D97-AF65-F5344CB8AC3E}">
        <p14:creationId xmlns:p14="http://schemas.microsoft.com/office/powerpoint/2010/main" val="1774203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With dynamic mapping hardware available, the next logical step was to</a:t>
            </a:r>
          </a:p>
          <a:p>
            <a:r>
              <a:rPr lang="en-US" sz="1200" kern="1200" baseline="0" dirty="0">
                <a:solidFill>
                  <a:schemeClr val="tx1"/>
                </a:solidFill>
                <a:latin typeface="+mn-lt"/>
                <a:ea typeface="+mn-ea"/>
                <a:cs typeface="+mn-cs"/>
              </a:rPr>
              <a:t>eliminate the requirement that all pages of a process reside in main memory simultaneously.</a:t>
            </a:r>
          </a:p>
          <a:p>
            <a:r>
              <a:rPr lang="en-US" sz="1200" kern="1200" baseline="0" dirty="0">
                <a:solidFill>
                  <a:schemeClr val="tx1"/>
                </a:solidFill>
                <a:latin typeface="+mn-lt"/>
                <a:ea typeface="+mn-ea"/>
                <a:cs typeface="+mn-cs"/>
              </a:rPr>
              <a:t>All the pages of a process are maintained on disk. When a process is</a:t>
            </a:r>
          </a:p>
          <a:p>
            <a:r>
              <a:rPr lang="en-US" sz="1200" kern="1200" baseline="0" dirty="0">
                <a:solidFill>
                  <a:schemeClr val="tx1"/>
                </a:solidFill>
                <a:latin typeface="+mn-lt"/>
                <a:ea typeface="+mn-ea"/>
                <a:cs typeface="+mn-cs"/>
              </a:rPr>
              <a:t>executing, some of its pages are in main memory. If reference is made to a page</a:t>
            </a:r>
          </a:p>
          <a:p>
            <a:r>
              <a:rPr lang="en-US" sz="1200" kern="1200" baseline="0" dirty="0">
                <a:solidFill>
                  <a:schemeClr val="tx1"/>
                </a:solidFill>
                <a:latin typeface="+mn-lt"/>
                <a:ea typeface="+mn-ea"/>
                <a:cs typeface="+mn-cs"/>
              </a:rPr>
              <a:t>that is not in main memory, the memory management hardware detects this and</a:t>
            </a:r>
          </a:p>
          <a:p>
            <a:r>
              <a:rPr lang="en-US" sz="1200" kern="1200" baseline="0" dirty="0">
                <a:solidFill>
                  <a:schemeClr val="tx1"/>
                </a:solidFill>
                <a:latin typeface="+mn-lt"/>
                <a:ea typeface="+mn-ea"/>
                <a:cs typeface="+mn-cs"/>
              </a:rPr>
              <a:t>arranges for the missing page to be loaded. Such a scheme is referred to as </a:t>
            </a:r>
            <a:r>
              <a:rPr lang="en-US" sz="1200" b="1" kern="1200" baseline="0" dirty="0">
                <a:solidFill>
                  <a:schemeClr val="tx1"/>
                </a:solidFill>
                <a:latin typeface="+mn-lt"/>
                <a:ea typeface="+mn-ea"/>
                <a:cs typeface="+mn-cs"/>
              </a:rPr>
              <a:t>virtual</a:t>
            </a:r>
          </a:p>
          <a:p>
            <a:r>
              <a:rPr lang="en-US" sz="1200" b="1" kern="1200" baseline="0" dirty="0">
                <a:solidFill>
                  <a:schemeClr val="tx1"/>
                </a:solidFill>
                <a:latin typeface="+mn-lt"/>
                <a:ea typeface="+mn-ea"/>
                <a:cs typeface="+mn-cs"/>
              </a:rPr>
              <a:t>memory </a:t>
            </a:r>
            <a:r>
              <a:rPr lang="en-US" sz="1200" b="0" kern="1200" baseline="0" dirty="0">
                <a:solidFill>
                  <a:schemeClr val="tx1"/>
                </a:solidFill>
                <a:latin typeface="+mn-lt"/>
                <a:ea typeface="+mn-ea"/>
                <a:cs typeface="+mn-cs"/>
              </a:rPr>
              <a:t>and is depicted in Figure 2.9 .</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processor hardware, together with the OS, provides the user with a</a:t>
            </a:r>
          </a:p>
          <a:p>
            <a:r>
              <a:rPr lang="en-US" sz="1200" kern="1200" baseline="0" dirty="0">
                <a:solidFill>
                  <a:schemeClr val="tx1"/>
                </a:solidFill>
                <a:latin typeface="+mn-lt"/>
                <a:ea typeface="+mn-ea"/>
                <a:cs typeface="+mn-cs"/>
              </a:rPr>
              <a:t>“virtual processor” that has access to a virtual memory. This memory may be a</a:t>
            </a:r>
          </a:p>
          <a:p>
            <a:r>
              <a:rPr lang="en-US" sz="1200" kern="1200" baseline="0" dirty="0">
                <a:solidFill>
                  <a:schemeClr val="tx1"/>
                </a:solidFill>
                <a:latin typeface="+mn-lt"/>
                <a:ea typeface="+mn-ea"/>
                <a:cs typeface="+mn-cs"/>
              </a:rPr>
              <a:t>linear address space or a collection of segments, which are variable-length blocks</a:t>
            </a:r>
          </a:p>
          <a:p>
            <a:r>
              <a:rPr lang="en-US" sz="1200" kern="1200" baseline="0" dirty="0">
                <a:solidFill>
                  <a:schemeClr val="tx1"/>
                </a:solidFill>
                <a:latin typeface="+mn-lt"/>
                <a:ea typeface="+mn-ea"/>
                <a:cs typeface="+mn-cs"/>
              </a:rPr>
              <a:t>of contiguous addresses. In either case, programming language instructions can</a:t>
            </a:r>
          </a:p>
          <a:p>
            <a:r>
              <a:rPr lang="en-US" sz="1200" kern="1200" baseline="0" dirty="0">
                <a:solidFill>
                  <a:schemeClr val="tx1"/>
                </a:solidFill>
                <a:latin typeface="+mn-lt"/>
                <a:ea typeface="+mn-ea"/>
                <a:cs typeface="+mn-cs"/>
              </a:rPr>
              <a:t>reference program and data locations in the virtual memory area. Process isolation</a:t>
            </a:r>
          </a:p>
          <a:p>
            <a:r>
              <a:rPr lang="en-US" sz="1200" kern="1200" baseline="0" dirty="0">
                <a:solidFill>
                  <a:schemeClr val="tx1"/>
                </a:solidFill>
                <a:latin typeface="+mn-lt"/>
                <a:ea typeface="+mn-ea"/>
                <a:cs typeface="+mn-cs"/>
              </a:rPr>
              <a:t>can be achieved by giving each process a unique, nonoverlapping virtual memory.</a:t>
            </a:r>
          </a:p>
          <a:p>
            <a:r>
              <a:rPr lang="en-US" sz="1200" kern="1200" baseline="0" dirty="0">
                <a:solidFill>
                  <a:schemeClr val="tx1"/>
                </a:solidFill>
                <a:latin typeface="+mn-lt"/>
                <a:ea typeface="+mn-ea"/>
                <a:cs typeface="+mn-cs"/>
              </a:rPr>
              <a:t>Memory sharing can be achieved by overlapping portions of two virtual memory</a:t>
            </a:r>
          </a:p>
          <a:p>
            <a:r>
              <a:rPr lang="en-US" sz="1200" kern="1200" baseline="0" dirty="0">
                <a:solidFill>
                  <a:schemeClr val="tx1"/>
                </a:solidFill>
                <a:latin typeface="+mn-lt"/>
                <a:ea typeface="+mn-ea"/>
                <a:cs typeface="+mn-cs"/>
              </a:rPr>
              <a:t>spaces. Files are maintained in a long-term store. Files and portions of files may be</a:t>
            </a:r>
          </a:p>
          <a:p>
            <a:r>
              <a:rPr lang="en-US" sz="1200" kern="1200" baseline="0" dirty="0">
                <a:solidFill>
                  <a:schemeClr val="tx1"/>
                </a:solidFill>
                <a:latin typeface="+mn-lt"/>
                <a:ea typeface="+mn-ea"/>
                <a:cs typeface="+mn-cs"/>
              </a:rPr>
              <a:t>copied into the virtual memory for manipulation by programs.</a:t>
            </a:r>
            <a:endParaRPr lang="en-US" sz="1200" b="1"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37</a:t>
            </a:fld>
            <a:endParaRPr lang="en-US" dirty="0"/>
          </a:p>
        </p:txBody>
      </p:sp>
    </p:spTree>
    <p:extLst>
      <p:ext uri="{BB962C8B-B14F-4D97-AF65-F5344CB8AC3E}">
        <p14:creationId xmlns:p14="http://schemas.microsoft.com/office/powerpoint/2010/main" val="2363954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2.10 highlights the addressing concerns in a virtual memory scheme.</a:t>
            </a:r>
          </a:p>
          <a:p>
            <a:r>
              <a:rPr lang="en-US" sz="1200" kern="1200" baseline="0" dirty="0">
                <a:solidFill>
                  <a:schemeClr val="tx1"/>
                </a:solidFill>
                <a:latin typeface="+mn-lt"/>
                <a:ea typeface="+mn-ea"/>
                <a:cs typeface="+mn-cs"/>
              </a:rPr>
              <a:t>Storage consists of directly addressable (by machine instructions) main memory</a:t>
            </a:r>
          </a:p>
          <a:p>
            <a:r>
              <a:rPr lang="en-US" sz="1200" kern="1200" baseline="0" dirty="0">
                <a:solidFill>
                  <a:schemeClr val="tx1"/>
                </a:solidFill>
                <a:latin typeface="+mn-lt"/>
                <a:ea typeface="+mn-ea"/>
                <a:cs typeface="+mn-cs"/>
              </a:rPr>
              <a:t>and lower-speed auxiliary memory that is accessed indirectly by loading blocks</a:t>
            </a:r>
          </a:p>
          <a:p>
            <a:r>
              <a:rPr lang="en-US" sz="1200" kern="1200" baseline="0" dirty="0">
                <a:solidFill>
                  <a:schemeClr val="tx1"/>
                </a:solidFill>
                <a:latin typeface="+mn-lt"/>
                <a:ea typeface="+mn-ea"/>
                <a:cs typeface="+mn-cs"/>
              </a:rPr>
              <a:t>into main memory. Address translation hardware (memory management unit) is</a:t>
            </a:r>
          </a:p>
          <a:p>
            <a:r>
              <a:rPr lang="en-US" sz="1200" kern="1200" baseline="0" dirty="0">
                <a:solidFill>
                  <a:schemeClr val="tx1"/>
                </a:solidFill>
                <a:latin typeface="+mn-lt"/>
                <a:ea typeface="+mn-ea"/>
                <a:cs typeface="+mn-cs"/>
              </a:rPr>
              <a:t>interposed between the processor and memory. Programs reference locations using</a:t>
            </a:r>
          </a:p>
          <a:p>
            <a:r>
              <a:rPr lang="en-US" sz="1200" kern="1200" baseline="0" dirty="0">
                <a:solidFill>
                  <a:schemeClr val="tx1"/>
                </a:solidFill>
                <a:latin typeface="+mn-lt"/>
                <a:ea typeface="+mn-ea"/>
                <a:cs typeface="+mn-cs"/>
              </a:rPr>
              <a:t>virtual addresses, which are mapped into real main memory addresses. If a reference</a:t>
            </a:r>
          </a:p>
          <a:p>
            <a:r>
              <a:rPr lang="en-US" sz="1200" kern="1200" baseline="0" dirty="0">
                <a:solidFill>
                  <a:schemeClr val="tx1"/>
                </a:solidFill>
                <a:latin typeface="+mn-lt"/>
                <a:ea typeface="+mn-ea"/>
                <a:cs typeface="+mn-cs"/>
              </a:rPr>
              <a:t>is made to a virtual address not in real memory, then a portion of the contents</a:t>
            </a:r>
          </a:p>
          <a:p>
            <a:r>
              <a:rPr lang="en-US" sz="1200" kern="1200" baseline="0" dirty="0">
                <a:solidFill>
                  <a:schemeClr val="tx1"/>
                </a:solidFill>
                <a:latin typeface="+mn-lt"/>
                <a:ea typeface="+mn-ea"/>
                <a:cs typeface="+mn-cs"/>
              </a:rPr>
              <a:t>of real memory is swapped out to auxiliary memory and the desired block of data</a:t>
            </a:r>
          </a:p>
          <a:p>
            <a:r>
              <a:rPr lang="en-US" sz="1200" kern="1200" baseline="0" dirty="0">
                <a:solidFill>
                  <a:schemeClr val="tx1"/>
                </a:solidFill>
                <a:latin typeface="+mn-lt"/>
                <a:ea typeface="+mn-ea"/>
                <a:cs typeface="+mn-cs"/>
              </a:rPr>
              <a:t>is swapped in. During this activity, the process that generated the address reference</a:t>
            </a:r>
          </a:p>
          <a:p>
            <a:r>
              <a:rPr lang="en-US" sz="1200" kern="1200" baseline="0" dirty="0">
                <a:solidFill>
                  <a:schemeClr val="tx1"/>
                </a:solidFill>
                <a:latin typeface="+mn-lt"/>
                <a:ea typeface="+mn-ea"/>
                <a:cs typeface="+mn-cs"/>
              </a:rPr>
              <a:t>must be suspended. The OS designer needs to develop an address translation mechanism</a:t>
            </a:r>
          </a:p>
          <a:p>
            <a:r>
              <a:rPr lang="en-US" sz="1200" kern="1200" baseline="0" dirty="0">
                <a:solidFill>
                  <a:schemeClr val="tx1"/>
                </a:solidFill>
                <a:latin typeface="+mn-lt"/>
                <a:ea typeface="+mn-ea"/>
                <a:cs typeface="+mn-cs"/>
              </a:rPr>
              <a:t>that generates little overhead and a storage allocation policy that minimizes</a:t>
            </a:r>
          </a:p>
          <a:p>
            <a:r>
              <a:rPr lang="en-US" sz="1200" kern="1200" baseline="0" dirty="0">
                <a:solidFill>
                  <a:schemeClr val="tx1"/>
                </a:solidFill>
                <a:latin typeface="+mn-lt"/>
                <a:ea typeface="+mn-ea"/>
                <a:cs typeface="+mn-cs"/>
              </a:rPr>
              <a:t>the traffic between memory levels.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38</a:t>
            </a:fld>
            <a:endParaRPr lang="en-US" dirty="0"/>
          </a:p>
        </p:txBody>
      </p:sp>
    </p:spTree>
    <p:extLst>
      <p:ext uri="{BB962C8B-B14F-4D97-AF65-F5344CB8AC3E}">
        <p14:creationId xmlns:p14="http://schemas.microsoft.com/office/powerpoint/2010/main" val="3858841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mn-lt"/>
                <a:ea typeface="+mn-ea"/>
                <a:cs typeface="+mn-cs"/>
              </a:rPr>
              <a:t>The growth in the use of time-sharing systems and, more recently, computer networks</a:t>
            </a:r>
          </a:p>
          <a:p>
            <a:r>
              <a:rPr lang="en-US" sz="1200" kern="1200" baseline="0" dirty="0">
                <a:solidFill>
                  <a:schemeClr val="tx1"/>
                </a:solidFill>
                <a:latin typeface="+mn-lt"/>
                <a:ea typeface="+mn-ea"/>
                <a:cs typeface="+mn-cs"/>
              </a:rPr>
              <a:t>has brought with it a growth in concern for the protection of information.</a:t>
            </a:r>
          </a:p>
          <a:p>
            <a:r>
              <a:rPr lang="en-US" sz="1200" kern="1200" baseline="0" dirty="0">
                <a:solidFill>
                  <a:schemeClr val="tx1"/>
                </a:solidFill>
                <a:latin typeface="+mn-lt"/>
                <a:ea typeface="+mn-ea"/>
                <a:cs typeface="+mn-cs"/>
              </a:rPr>
              <a:t>The nature of the threat that concerns an organization will vary greatly depending</a:t>
            </a:r>
          </a:p>
          <a:p>
            <a:r>
              <a:rPr lang="en-US" sz="1200" kern="1200" baseline="0" dirty="0">
                <a:solidFill>
                  <a:schemeClr val="tx1"/>
                </a:solidFill>
                <a:latin typeface="+mn-lt"/>
                <a:ea typeface="+mn-ea"/>
                <a:cs typeface="+mn-cs"/>
              </a:rPr>
              <a:t>on the circumstances. However, there are some general-purpose tools that can be</a:t>
            </a:r>
          </a:p>
          <a:p>
            <a:r>
              <a:rPr lang="en-US" sz="1200" kern="1200" baseline="0" dirty="0">
                <a:solidFill>
                  <a:schemeClr val="tx1"/>
                </a:solidFill>
                <a:latin typeface="+mn-lt"/>
                <a:ea typeface="+mn-ea"/>
                <a:cs typeface="+mn-cs"/>
              </a:rPr>
              <a:t>built into computers and operating systems that support a variety of protection and</a:t>
            </a:r>
          </a:p>
          <a:p>
            <a:r>
              <a:rPr lang="en-US" sz="1200" kern="1200" baseline="0" dirty="0">
                <a:solidFill>
                  <a:schemeClr val="tx1"/>
                </a:solidFill>
                <a:latin typeface="+mn-lt"/>
                <a:ea typeface="+mn-ea"/>
                <a:cs typeface="+mn-cs"/>
              </a:rPr>
              <a:t>security mechanisms. In general, we are concerned with the problem of controlling</a:t>
            </a:r>
          </a:p>
          <a:p>
            <a:r>
              <a:rPr lang="en-US" sz="1200" kern="1200" baseline="0" dirty="0">
                <a:solidFill>
                  <a:schemeClr val="tx1"/>
                </a:solidFill>
                <a:latin typeface="+mn-lt"/>
                <a:ea typeface="+mn-ea"/>
                <a:cs typeface="+mn-cs"/>
              </a:rPr>
              <a:t>access to computer systems and the information stored in them.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Much of the work in security and protection as it relates to operating systems</a:t>
            </a:r>
          </a:p>
          <a:p>
            <a:r>
              <a:rPr lang="en-US" sz="1200" kern="1200" baseline="0" dirty="0">
                <a:solidFill>
                  <a:schemeClr val="tx1"/>
                </a:solidFill>
                <a:latin typeface="+mn-lt"/>
                <a:ea typeface="+mn-ea"/>
                <a:cs typeface="+mn-cs"/>
              </a:rPr>
              <a:t>can be roughly grouped into four categories: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Availability: </a:t>
            </a:r>
            <a:r>
              <a:rPr lang="en-US" sz="1200" b="0" kern="1200" baseline="0" dirty="0">
                <a:solidFill>
                  <a:schemeClr val="tx1"/>
                </a:solidFill>
                <a:latin typeface="+mn-lt"/>
                <a:ea typeface="+mn-ea"/>
                <a:cs typeface="+mn-cs"/>
              </a:rPr>
              <a:t>Concerned with protecting the system against interruption.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Confidentiality: </a:t>
            </a:r>
            <a:r>
              <a:rPr lang="en-US" sz="1200" b="0" kern="1200" baseline="0" dirty="0">
                <a:solidFill>
                  <a:schemeClr val="tx1"/>
                </a:solidFill>
                <a:latin typeface="+mn-lt"/>
                <a:ea typeface="+mn-ea"/>
                <a:cs typeface="+mn-cs"/>
              </a:rPr>
              <a:t>Assures that users cannot read data for which access is</a:t>
            </a:r>
          </a:p>
          <a:p>
            <a:r>
              <a:rPr lang="en-US" sz="1200" b="0" kern="1200" baseline="0" dirty="0">
                <a:solidFill>
                  <a:schemeClr val="tx1"/>
                </a:solidFill>
                <a:latin typeface="+mn-lt"/>
                <a:ea typeface="+mn-ea"/>
                <a:cs typeface="+mn-cs"/>
              </a:rPr>
              <a:t>unauthorized.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Data integrity: </a:t>
            </a:r>
            <a:r>
              <a:rPr lang="en-US" sz="1200" b="0" kern="1200" baseline="0" dirty="0">
                <a:solidFill>
                  <a:schemeClr val="tx1"/>
                </a:solidFill>
                <a:latin typeface="+mn-lt"/>
                <a:ea typeface="+mn-ea"/>
                <a:cs typeface="+mn-cs"/>
              </a:rPr>
              <a:t>Protection of data from unauthorized modification.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Authenticity: </a:t>
            </a:r>
            <a:r>
              <a:rPr lang="en-US" sz="1200" b="0" kern="1200" baseline="0" dirty="0">
                <a:solidFill>
                  <a:schemeClr val="tx1"/>
                </a:solidFill>
                <a:latin typeface="+mn-lt"/>
                <a:ea typeface="+mn-ea"/>
                <a:cs typeface="+mn-cs"/>
              </a:rPr>
              <a:t>Concerned with the proper verification of the identity of users</a:t>
            </a:r>
          </a:p>
          <a:p>
            <a:r>
              <a:rPr lang="en-US" sz="1200" b="0" kern="1200" baseline="0" dirty="0">
                <a:solidFill>
                  <a:schemeClr val="tx1"/>
                </a:solidFill>
                <a:latin typeface="+mn-lt"/>
                <a:ea typeface="+mn-ea"/>
                <a:cs typeface="+mn-cs"/>
              </a:rPr>
              <a:t>and the validity of messages or data.</a:t>
            </a:r>
            <a:endParaRPr lang="en-NZ" b="0"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39</a:t>
            </a:fld>
            <a:endParaRPr lang="en-US" dirty="0"/>
          </a:p>
        </p:txBody>
      </p:sp>
    </p:spTree>
    <p:extLst>
      <p:ext uri="{BB962C8B-B14F-4D97-AF65-F5344CB8AC3E}">
        <p14:creationId xmlns:p14="http://schemas.microsoft.com/office/powerpoint/2010/main" val="826644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a:solidFill>
                  <a:schemeClr val="tx1"/>
                </a:solidFill>
                <a:latin typeface="+mn-lt"/>
                <a:ea typeface="+mn-ea"/>
                <a:cs typeface="+mn-cs"/>
              </a:rPr>
              <a:t>Briefly, the OS typically provides services in the following areas: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Program development: The OS provides a variety of facilities and services,</a:t>
            </a:r>
          </a:p>
          <a:p>
            <a:r>
              <a:rPr lang="en-US" sz="1200" kern="1200" baseline="0" dirty="0">
                <a:solidFill>
                  <a:schemeClr val="tx1"/>
                </a:solidFill>
                <a:latin typeface="+mn-lt"/>
                <a:ea typeface="+mn-ea"/>
                <a:cs typeface="+mn-cs"/>
              </a:rPr>
              <a:t>such as editors and debuggers, to assist the programmer in creating programs.</a:t>
            </a:r>
          </a:p>
          <a:p>
            <a:r>
              <a:rPr lang="en-US" sz="1200" kern="1200" baseline="0" dirty="0">
                <a:solidFill>
                  <a:schemeClr val="tx1"/>
                </a:solidFill>
                <a:latin typeface="+mn-lt"/>
                <a:ea typeface="+mn-ea"/>
                <a:cs typeface="+mn-cs"/>
              </a:rPr>
              <a:t>Typically, these services are in the form of utility programs that, while not</a:t>
            </a:r>
          </a:p>
          <a:p>
            <a:r>
              <a:rPr lang="en-US" sz="1200" kern="1200" baseline="0" dirty="0">
                <a:solidFill>
                  <a:schemeClr val="tx1"/>
                </a:solidFill>
                <a:latin typeface="+mn-lt"/>
                <a:ea typeface="+mn-ea"/>
                <a:cs typeface="+mn-cs"/>
              </a:rPr>
              <a:t>strictly part of the core of the OS, are supplied with the OS and are referred to</a:t>
            </a:r>
          </a:p>
          <a:p>
            <a:r>
              <a:rPr lang="en-US" sz="1200" kern="1200" baseline="0" dirty="0">
                <a:solidFill>
                  <a:schemeClr val="tx1"/>
                </a:solidFill>
                <a:latin typeface="+mn-lt"/>
                <a:ea typeface="+mn-ea"/>
                <a:cs typeface="+mn-cs"/>
              </a:rPr>
              <a:t>as application program development tools.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Program execution: A number of steps need to be performed to execute a</a:t>
            </a:r>
          </a:p>
          <a:p>
            <a:r>
              <a:rPr lang="en-US" sz="1200" kern="1200" baseline="0" dirty="0">
                <a:solidFill>
                  <a:schemeClr val="tx1"/>
                </a:solidFill>
                <a:latin typeface="+mn-lt"/>
                <a:ea typeface="+mn-ea"/>
                <a:cs typeface="+mn-cs"/>
              </a:rPr>
              <a:t>program. Instructions and data must be loaded into main memory, I/O devices</a:t>
            </a:r>
          </a:p>
          <a:p>
            <a:r>
              <a:rPr lang="en-US" sz="1200" kern="1200" baseline="0" dirty="0">
                <a:solidFill>
                  <a:schemeClr val="tx1"/>
                </a:solidFill>
                <a:latin typeface="+mn-lt"/>
                <a:ea typeface="+mn-ea"/>
                <a:cs typeface="+mn-cs"/>
              </a:rPr>
              <a:t>and files must be initialized, and other resources must be prepared. The OS</a:t>
            </a:r>
          </a:p>
          <a:p>
            <a:r>
              <a:rPr lang="en-US" sz="1200" kern="1200" baseline="0" dirty="0">
                <a:solidFill>
                  <a:schemeClr val="tx1"/>
                </a:solidFill>
                <a:latin typeface="+mn-lt"/>
                <a:ea typeface="+mn-ea"/>
                <a:cs typeface="+mn-cs"/>
              </a:rPr>
              <a:t>handles these scheduling duties for the user.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Access to I/O devices: Each I/O device requires its own peculiar set of instructions</a:t>
            </a:r>
          </a:p>
          <a:p>
            <a:r>
              <a:rPr lang="en-US" sz="1200" kern="1200" baseline="0" dirty="0">
                <a:solidFill>
                  <a:schemeClr val="tx1"/>
                </a:solidFill>
                <a:latin typeface="+mn-lt"/>
                <a:ea typeface="+mn-ea"/>
                <a:cs typeface="+mn-cs"/>
              </a:rPr>
              <a:t>or control signals for operation. The OS provides a uniform interface</a:t>
            </a:r>
          </a:p>
          <a:p>
            <a:r>
              <a:rPr lang="en-US" sz="1200" kern="1200" baseline="0" dirty="0">
                <a:solidFill>
                  <a:schemeClr val="tx1"/>
                </a:solidFill>
                <a:latin typeface="+mn-lt"/>
                <a:ea typeface="+mn-ea"/>
                <a:cs typeface="+mn-cs"/>
              </a:rPr>
              <a:t>that hides these details so that programmers can access such devices using simple</a:t>
            </a:r>
          </a:p>
          <a:p>
            <a:r>
              <a:rPr lang="en-US" sz="1200" kern="1200" baseline="0" dirty="0">
                <a:solidFill>
                  <a:schemeClr val="tx1"/>
                </a:solidFill>
                <a:latin typeface="+mn-lt"/>
                <a:ea typeface="+mn-ea"/>
                <a:cs typeface="+mn-cs"/>
              </a:rPr>
              <a:t>reads and writes.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Controlled access to files: For file access, the OS must reflect a detailed understanding</a:t>
            </a:r>
          </a:p>
          <a:p>
            <a:r>
              <a:rPr lang="en-US" sz="1200" kern="1200" baseline="0" dirty="0">
                <a:solidFill>
                  <a:schemeClr val="tx1"/>
                </a:solidFill>
                <a:latin typeface="+mn-lt"/>
                <a:ea typeface="+mn-ea"/>
                <a:cs typeface="+mn-cs"/>
              </a:rPr>
              <a:t>of not only the nature of the I/O device (disk drive, tape drive) but</a:t>
            </a:r>
          </a:p>
          <a:p>
            <a:r>
              <a:rPr lang="en-US" sz="1200" kern="1200" baseline="0" dirty="0">
                <a:solidFill>
                  <a:schemeClr val="tx1"/>
                </a:solidFill>
                <a:latin typeface="+mn-lt"/>
                <a:ea typeface="+mn-ea"/>
                <a:cs typeface="+mn-cs"/>
              </a:rPr>
              <a:t>also the structure of the data contained in the files on the storage medium.</a:t>
            </a:r>
          </a:p>
          <a:p>
            <a:r>
              <a:rPr lang="en-US" sz="1200" kern="1200" baseline="0" dirty="0">
                <a:solidFill>
                  <a:schemeClr val="tx1"/>
                </a:solidFill>
                <a:latin typeface="+mn-lt"/>
                <a:ea typeface="+mn-ea"/>
                <a:cs typeface="+mn-cs"/>
              </a:rPr>
              <a:t>In the case of a system with multiple users, the OS may provide protection</a:t>
            </a:r>
          </a:p>
          <a:p>
            <a:r>
              <a:rPr lang="en-US" sz="1200" kern="1200" baseline="0" dirty="0">
                <a:solidFill>
                  <a:schemeClr val="tx1"/>
                </a:solidFill>
                <a:latin typeface="+mn-lt"/>
                <a:ea typeface="+mn-ea"/>
                <a:cs typeface="+mn-cs"/>
              </a:rPr>
              <a:t>mechanisms to control access to the files.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System access: For shared or public systems, the OS controls access to the</a:t>
            </a:r>
          </a:p>
          <a:p>
            <a:r>
              <a:rPr lang="en-US" sz="1200" kern="1200" baseline="0" dirty="0">
                <a:solidFill>
                  <a:schemeClr val="tx1"/>
                </a:solidFill>
                <a:latin typeface="+mn-lt"/>
                <a:ea typeface="+mn-ea"/>
                <a:cs typeface="+mn-cs"/>
              </a:rPr>
              <a:t>system as a whole and to specific system resources. The access function must</a:t>
            </a:r>
          </a:p>
          <a:p>
            <a:r>
              <a:rPr lang="en-US" sz="1200" kern="1200" baseline="0" dirty="0">
                <a:solidFill>
                  <a:schemeClr val="tx1"/>
                </a:solidFill>
                <a:latin typeface="+mn-lt"/>
                <a:ea typeface="+mn-ea"/>
                <a:cs typeface="+mn-cs"/>
              </a:rPr>
              <a:t>provide protection of resources and data from unauthorized users and must</a:t>
            </a:r>
          </a:p>
          <a:p>
            <a:r>
              <a:rPr lang="en-US" sz="1200" kern="1200" baseline="0" dirty="0">
                <a:solidFill>
                  <a:schemeClr val="tx1"/>
                </a:solidFill>
                <a:latin typeface="+mn-lt"/>
                <a:ea typeface="+mn-ea"/>
                <a:cs typeface="+mn-cs"/>
              </a:rPr>
              <a:t>resolve conflicts for resource contention.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Error detection and response: A variety of errors can occur while a computer</a:t>
            </a:r>
          </a:p>
          <a:p>
            <a:r>
              <a:rPr lang="en-US" sz="1200" kern="1200" baseline="0" dirty="0">
                <a:solidFill>
                  <a:schemeClr val="tx1"/>
                </a:solidFill>
                <a:latin typeface="+mn-lt"/>
                <a:ea typeface="+mn-ea"/>
                <a:cs typeface="+mn-cs"/>
              </a:rPr>
              <a:t>system is running. These include internal and external hardware errors, such</a:t>
            </a:r>
          </a:p>
          <a:p>
            <a:r>
              <a:rPr lang="en-US" sz="1200" kern="1200" baseline="0" dirty="0">
                <a:solidFill>
                  <a:schemeClr val="tx1"/>
                </a:solidFill>
                <a:latin typeface="+mn-lt"/>
                <a:ea typeface="+mn-ea"/>
                <a:cs typeface="+mn-cs"/>
              </a:rPr>
              <a:t>as a memory error, or a device failure or malfunction; and various software</a:t>
            </a:r>
          </a:p>
          <a:p>
            <a:r>
              <a:rPr lang="en-US" sz="1200" kern="1200" baseline="0" dirty="0">
                <a:solidFill>
                  <a:schemeClr val="tx1"/>
                </a:solidFill>
                <a:latin typeface="+mn-lt"/>
                <a:ea typeface="+mn-ea"/>
                <a:cs typeface="+mn-cs"/>
              </a:rPr>
              <a:t>errors, such as division by zero, attempt to access forbidden memory location,</a:t>
            </a:r>
          </a:p>
          <a:p>
            <a:r>
              <a:rPr lang="en-US" sz="1200" kern="1200" baseline="0" dirty="0">
                <a:solidFill>
                  <a:schemeClr val="tx1"/>
                </a:solidFill>
                <a:latin typeface="+mn-lt"/>
                <a:ea typeface="+mn-ea"/>
                <a:cs typeface="+mn-cs"/>
              </a:rPr>
              <a:t>and inability of the OS to grant the request of an application. In each case,</a:t>
            </a:r>
          </a:p>
          <a:p>
            <a:r>
              <a:rPr lang="en-US" sz="1200" kern="1200" baseline="0" dirty="0">
                <a:solidFill>
                  <a:schemeClr val="tx1"/>
                </a:solidFill>
                <a:latin typeface="+mn-lt"/>
                <a:ea typeface="+mn-ea"/>
                <a:cs typeface="+mn-cs"/>
              </a:rPr>
              <a:t>the OS must provide a response that clears the error condition with the least</a:t>
            </a:r>
          </a:p>
          <a:p>
            <a:r>
              <a:rPr lang="en-US" sz="1200" kern="1200" baseline="0" dirty="0">
                <a:solidFill>
                  <a:schemeClr val="tx1"/>
                </a:solidFill>
                <a:latin typeface="+mn-lt"/>
                <a:ea typeface="+mn-ea"/>
                <a:cs typeface="+mn-cs"/>
              </a:rPr>
              <a:t>impact on running applications. The response may range from ending the program</a:t>
            </a:r>
          </a:p>
          <a:p>
            <a:r>
              <a:rPr lang="en-US" sz="1200" kern="1200" baseline="0" dirty="0">
                <a:solidFill>
                  <a:schemeClr val="tx1"/>
                </a:solidFill>
                <a:latin typeface="+mn-lt"/>
                <a:ea typeface="+mn-ea"/>
                <a:cs typeface="+mn-cs"/>
              </a:rPr>
              <a:t>that caused the error, to retrying the operation, to simply reporting the</a:t>
            </a:r>
          </a:p>
          <a:p>
            <a:r>
              <a:rPr lang="en-US" sz="1200" kern="1200" baseline="0" dirty="0">
                <a:solidFill>
                  <a:schemeClr val="tx1"/>
                </a:solidFill>
                <a:latin typeface="+mn-lt"/>
                <a:ea typeface="+mn-ea"/>
                <a:cs typeface="+mn-cs"/>
              </a:rPr>
              <a:t>error to the application.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Accounting: A good OS will collect usage statistics for various resources and</a:t>
            </a:r>
          </a:p>
          <a:p>
            <a:r>
              <a:rPr lang="en-US" sz="1200" kern="1200" baseline="0" dirty="0">
                <a:solidFill>
                  <a:schemeClr val="tx1"/>
                </a:solidFill>
                <a:latin typeface="+mn-lt"/>
                <a:ea typeface="+mn-ea"/>
                <a:cs typeface="+mn-cs"/>
              </a:rPr>
              <a:t>monitor performance parameters such as response time. On any system, this</a:t>
            </a:r>
          </a:p>
          <a:p>
            <a:r>
              <a:rPr lang="en-US" sz="1200" kern="1200" baseline="0" dirty="0">
                <a:solidFill>
                  <a:schemeClr val="tx1"/>
                </a:solidFill>
                <a:latin typeface="+mn-lt"/>
                <a:ea typeface="+mn-ea"/>
                <a:cs typeface="+mn-cs"/>
              </a:rPr>
              <a:t>information is useful in anticipating the need for future enhancements and in</a:t>
            </a:r>
          </a:p>
          <a:p>
            <a:r>
              <a:rPr lang="en-US" sz="1200" kern="1200" baseline="0" dirty="0">
                <a:solidFill>
                  <a:schemeClr val="tx1"/>
                </a:solidFill>
                <a:latin typeface="+mn-lt"/>
                <a:ea typeface="+mn-ea"/>
                <a:cs typeface="+mn-cs"/>
              </a:rPr>
              <a:t>tuning the system to improve performance. On a multiuser system, the information</a:t>
            </a:r>
          </a:p>
          <a:p>
            <a:r>
              <a:rPr lang="en-US" sz="1200" kern="1200" baseline="0" dirty="0">
                <a:solidFill>
                  <a:schemeClr val="tx1"/>
                </a:solidFill>
                <a:latin typeface="+mn-lt"/>
                <a:ea typeface="+mn-ea"/>
                <a:cs typeface="+mn-cs"/>
              </a:rPr>
              <a:t>can be used for billing purposes.</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a:t>
            </a:fld>
            <a:endParaRPr lang="en-US" dirty="0"/>
          </a:p>
        </p:txBody>
      </p:sp>
    </p:spTree>
    <p:extLst>
      <p:ext uri="{BB962C8B-B14F-4D97-AF65-F5344CB8AC3E}">
        <p14:creationId xmlns:p14="http://schemas.microsoft.com/office/powerpoint/2010/main" val="4000994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NZ" dirty="0"/>
              <a:t>A key responsibility of the OS is to manage the various resources available to it (main memory space, I/O devices, processors) and to schedule their use by the various active processes. </a:t>
            </a:r>
          </a:p>
          <a:p>
            <a:endParaRPr lang="en-NZ" dirty="0"/>
          </a:p>
          <a:p>
            <a:r>
              <a:rPr lang="en-NZ" dirty="0"/>
              <a:t>Any resource allocation and scheduling policy must consider three factors:</a:t>
            </a:r>
          </a:p>
          <a:p>
            <a:endParaRPr lang="en-NZ" b="1" dirty="0"/>
          </a:p>
          <a:p>
            <a:r>
              <a:rPr lang="en-NZ" b="1" dirty="0"/>
              <a:t>Fairness: </a:t>
            </a:r>
          </a:p>
          <a:p>
            <a:endParaRPr lang="en-NZ" b="1" dirty="0"/>
          </a:p>
          <a:p>
            <a:r>
              <a:rPr lang="en-US" sz="1200" kern="1200" baseline="0" dirty="0">
                <a:solidFill>
                  <a:schemeClr val="tx1"/>
                </a:solidFill>
                <a:latin typeface="+mn-lt"/>
                <a:ea typeface="+mn-ea"/>
                <a:cs typeface="+mn-cs"/>
              </a:rPr>
              <a:t> Typically, we would like all processes that are competing for the use</a:t>
            </a:r>
          </a:p>
          <a:p>
            <a:r>
              <a:rPr lang="en-US" sz="1200" kern="1200" baseline="0" dirty="0">
                <a:solidFill>
                  <a:schemeClr val="tx1"/>
                </a:solidFill>
                <a:latin typeface="+mn-lt"/>
                <a:ea typeface="+mn-ea"/>
                <a:cs typeface="+mn-cs"/>
              </a:rPr>
              <a:t>of a particular resource to be given approximately equal and fair access to that</a:t>
            </a:r>
          </a:p>
          <a:p>
            <a:r>
              <a:rPr lang="en-US" sz="1200" kern="1200" baseline="0" dirty="0">
                <a:solidFill>
                  <a:schemeClr val="tx1"/>
                </a:solidFill>
                <a:latin typeface="+mn-lt"/>
                <a:ea typeface="+mn-ea"/>
                <a:cs typeface="+mn-cs"/>
              </a:rPr>
              <a:t>resource. This is especially so for jobs of the same class, that is, jobs of similar</a:t>
            </a:r>
          </a:p>
          <a:p>
            <a:r>
              <a:rPr lang="en-US" sz="1200" kern="1200" baseline="0" dirty="0">
                <a:solidFill>
                  <a:schemeClr val="tx1"/>
                </a:solidFill>
                <a:latin typeface="+mn-lt"/>
                <a:ea typeface="+mn-ea"/>
                <a:cs typeface="+mn-cs"/>
              </a:rPr>
              <a:t>demands.</a:t>
            </a:r>
          </a:p>
          <a:p>
            <a:endParaRPr lang="en-NZ" dirty="0"/>
          </a:p>
          <a:p>
            <a:r>
              <a:rPr lang="en-NZ" b="1" dirty="0"/>
              <a:t>Differential responsiveness: </a:t>
            </a:r>
          </a:p>
          <a:p>
            <a:endParaRPr lang="en-NZ" b="1" dirty="0"/>
          </a:p>
          <a:p>
            <a:r>
              <a:rPr lang="en-US" sz="1200" kern="1200" baseline="0" dirty="0">
                <a:solidFill>
                  <a:schemeClr val="tx1"/>
                </a:solidFill>
                <a:latin typeface="+mn-lt"/>
                <a:ea typeface="+mn-ea"/>
                <a:cs typeface="+mn-cs"/>
              </a:rPr>
              <a:t> On the other hand, the OS may need to discriminate</a:t>
            </a:r>
          </a:p>
          <a:p>
            <a:r>
              <a:rPr lang="en-US" sz="1200" kern="1200" baseline="0" dirty="0">
                <a:solidFill>
                  <a:schemeClr val="tx1"/>
                </a:solidFill>
                <a:latin typeface="+mn-lt"/>
                <a:ea typeface="+mn-ea"/>
                <a:cs typeface="+mn-cs"/>
              </a:rPr>
              <a:t>among different classes of jobs with different service requirements. The OS</a:t>
            </a:r>
          </a:p>
          <a:p>
            <a:r>
              <a:rPr lang="en-US" sz="1200" kern="1200" baseline="0" dirty="0">
                <a:solidFill>
                  <a:schemeClr val="tx1"/>
                </a:solidFill>
                <a:latin typeface="+mn-lt"/>
                <a:ea typeface="+mn-ea"/>
                <a:cs typeface="+mn-cs"/>
              </a:rPr>
              <a:t>should attempt to make allocation and scheduling decisions to meet the total</a:t>
            </a:r>
          </a:p>
          <a:p>
            <a:r>
              <a:rPr lang="en-US" sz="1200" kern="1200" baseline="0" dirty="0">
                <a:solidFill>
                  <a:schemeClr val="tx1"/>
                </a:solidFill>
                <a:latin typeface="+mn-lt"/>
                <a:ea typeface="+mn-ea"/>
                <a:cs typeface="+mn-cs"/>
              </a:rPr>
              <a:t>set of requirements. The OS should also make these decisions dynamically. For</a:t>
            </a:r>
          </a:p>
          <a:p>
            <a:r>
              <a:rPr lang="en-US" sz="1200" kern="1200" baseline="0" dirty="0">
                <a:solidFill>
                  <a:schemeClr val="tx1"/>
                </a:solidFill>
                <a:latin typeface="+mn-lt"/>
                <a:ea typeface="+mn-ea"/>
                <a:cs typeface="+mn-cs"/>
              </a:rPr>
              <a:t>example, if a process is waiting for the use of an I/O device, the OS may wish</a:t>
            </a:r>
          </a:p>
          <a:p>
            <a:r>
              <a:rPr lang="en-US" sz="1200" kern="1200" baseline="0" dirty="0">
                <a:solidFill>
                  <a:schemeClr val="tx1"/>
                </a:solidFill>
                <a:latin typeface="+mn-lt"/>
                <a:ea typeface="+mn-ea"/>
                <a:cs typeface="+mn-cs"/>
              </a:rPr>
              <a:t>to schedule that process for execution as soon as possible; the process can then</a:t>
            </a:r>
          </a:p>
          <a:p>
            <a:r>
              <a:rPr lang="en-US" sz="1200" kern="1200" baseline="0" dirty="0">
                <a:solidFill>
                  <a:schemeClr val="tx1"/>
                </a:solidFill>
                <a:latin typeface="+mn-lt"/>
                <a:ea typeface="+mn-ea"/>
                <a:cs typeface="+mn-cs"/>
              </a:rPr>
              <a:t>immediately use the device and then release it for later demands from other</a:t>
            </a:r>
          </a:p>
          <a:p>
            <a:r>
              <a:rPr lang="en-US" sz="1200" kern="1200" baseline="0" dirty="0">
                <a:solidFill>
                  <a:schemeClr val="tx1"/>
                </a:solidFill>
                <a:latin typeface="+mn-lt"/>
                <a:ea typeface="+mn-ea"/>
                <a:cs typeface="+mn-cs"/>
              </a:rPr>
              <a:t>processes.</a:t>
            </a:r>
            <a:endParaRPr lang="en-NZ" b="1" dirty="0"/>
          </a:p>
          <a:p>
            <a:endParaRPr lang="en-NZ" dirty="0"/>
          </a:p>
          <a:p>
            <a:r>
              <a:rPr lang="en-NZ" b="1" dirty="0"/>
              <a:t>Efficiency: </a:t>
            </a:r>
          </a:p>
          <a:p>
            <a:endParaRPr lang="en-NZ" b="1" dirty="0"/>
          </a:p>
          <a:p>
            <a:r>
              <a:rPr lang="en-US" sz="1200" kern="1200" baseline="0" dirty="0">
                <a:solidFill>
                  <a:schemeClr val="tx1"/>
                </a:solidFill>
                <a:latin typeface="+mn-lt"/>
                <a:ea typeface="+mn-ea"/>
                <a:cs typeface="+mn-cs"/>
              </a:rPr>
              <a:t> The OS should attempt to maximize throughput, minimize response</a:t>
            </a:r>
          </a:p>
          <a:p>
            <a:r>
              <a:rPr lang="en-US" sz="1200" kern="1200" baseline="0" dirty="0">
                <a:solidFill>
                  <a:schemeClr val="tx1"/>
                </a:solidFill>
                <a:latin typeface="+mn-lt"/>
                <a:ea typeface="+mn-ea"/>
                <a:cs typeface="+mn-cs"/>
              </a:rPr>
              <a:t>time, and, in the case of time sharing, accommodate as many users as possible.</a:t>
            </a:r>
          </a:p>
          <a:p>
            <a:r>
              <a:rPr lang="en-US" sz="1200" kern="1200" baseline="0" dirty="0">
                <a:solidFill>
                  <a:schemeClr val="tx1"/>
                </a:solidFill>
                <a:latin typeface="+mn-lt"/>
                <a:ea typeface="+mn-ea"/>
                <a:cs typeface="+mn-cs"/>
              </a:rPr>
              <a:t>These criteria conflict; finding the right balance for a particular situation is an</a:t>
            </a:r>
          </a:p>
          <a:p>
            <a:r>
              <a:rPr lang="en-US" sz="1200" kern="1200" baseline="0" dirty="0">
                <a:solidFill>
                  <a:schemeClr val="tx1"/>
                </a:solidFill>
                <a:latin typeface="+mn-lt"/>
                <a:ea typeface="+mn-ea"/>
                <a:cs typeface="+mn-cs"/>
              </a:rPr>
              <a:t>ongoing problem for OS research.</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Scheduling and resource management are essentially operations-research</a:t>
            </a:r>
          </a:p>
          <a:p>
            <a:r>
              <a:rPr lang="en-US" sz="1200" kern="1200" baseline="0" dirty="0">
                <a:solidFill>
                  <a:schemeClr val="tx1"/>
                </a:solidFill>
                <a:latin typeface="+mn-lt"/>
                <a:ea typeface="+mn-ea"/>
                <a:cs typeface="+mn-cs"/>
              </a:rPr>
              <a:t>problems and the mathematical results of that discipline can be applied. In addition,</a:t>
            </a:r>
          </a:p>
          <a:p>
            <a:r>
              <a:rPr lang="en-US" sz="1200" kern="1200" baseline="0" dirty="0">
                <a:solidFill>
                  <a:schemeClr val="tx1"/>
                </a:solidFill>
                <a:latin typeface="+mn-lt"/>
                <a:ea typeface="+mn-ea"/>
                <a:cs typeface="+mn-cs"/>
              </a:rPr>
              <a:t>measurement of system activity is important to be able to monitor performance and</a:t>
            </a:r>
          </a:p>
          <a:p>
            <a:r>
              <a:rPr lang="en-US" sz="1200" kern="1200" baseline="0" dirty="0">
                <a:solidFill>
                  <a:schemeClr val="tx1"/>
                </a:solidFill>
                <a:latin typeface="+mn-lt"/>
                <a:ea typeface="+mn-ea"/>
                <a:cs typeface="+mn-cs"/>
              </a:rPr>
              <a:t>make adjustments.</a:t>
            </a:r>
            <a:endParaRPr lang="en-NZ" b="1"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40</a:t>
            </a:fld>
            <a:endParaRPr lang="en-US" dirty="0"/>
          </a:p>
        </p:txBody>
      </p:sp>
    </p:spTree>
    <p:extLst>
      <p:ext uri="{BB962C8B-B14F-4D97-AF65-F5344CB8AC3E}">
        <p14:creationId xmlns:p14="http://schemas.microsoft.com/office/powerpoint/2010/main" val="2089037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Figure 2.11 suggests the major elements of the OS involved in the scheduling</a:t>
            </a:r>
          </a:p>
          <a:p>
            <a:r>
              <a:rPr lang="en-US" sz="1200" kern="1200" baseline="0" dirty="0">
                <a:solidFill>
                  <a:schemeClr val="tx1"/>
                </a:solidFill>
                <a:latin typeface="+mn-lt"/>
                <a:ea typeface="+mn-ea"/>
                <a:cs typeface="+mn-cs"/>
              </a:rPr>
              <a:t>of processes and the allocation of resources in a multiprogramming environment.</a:t>
            </a:r>
          </a:p>
          <a:p>
            <a:r>
              <a:rPr lang="en-US" sz="1200" kern="1200" baseline="0" dirty="0">
                <a:solidFill>
                  <a:schemeClr val="tx1"/>
                </a:solidFill>
                <a:latin typeface="+mn-lt"/>
                <a:ea typeface="+mn-ea"/>
                <a:cs typeface="+mn-cs"/>
              </a:rPr>
              <a:t>The OS maintains a number of queues, each of which is simply a list of processes</a:t>
            </a:r>
          </a:p>
          <a:p>
            <a:r>
              <a:rPr lang="en-US" sz="1200" kern="1200" baseline="0" dirty="0">
                <a:solidFill>
                  <a:schemeClr val="tx1"/>
                </a:solidFill>
                <a:latin typeface="+mn-lt"/>
                <a:ea typeface="+mn-ea"/>
                <a:cs typeface="+mn-cs"/>
              </a:rPr>
              <a:t>waiting for some resource. The short-term queue consists of processes that are in</a:t>
            </a:r>
          </a:p>
          <a:p>
            <a:r>
              <a:rPr lang="en-US" sz="1200" kern="1200" baseline="0" dirty="0">
                <a:solidFill>
                  <a:schemeClr val="tx1"/>
                </a:solidFill>
                <a:latin typeface="+mn-lt"/>
                <a:ea typeface="+mn-ea"/>
                <a:cs typeface="+mn-cs"/>
              </a:rPr>
              <a:t>main memory (or at least an essential minimum portion of each is in main memory)</a:t>
            </a:r>
          </a:p>
          <a:p>
            <a:r>
              <a:rPr lang="en-US" sz="1200" kern="1200" baseline="0" dirty="0">
                <a:solidFill>
                  <a:schemeClr val="tx1"/>
                </a:solidFill>
                <a:latin typeface="+mn-lt"/>
                <a:ea typeface="+mn-ea"/>
                <a:cs typeface="+mn-cs"/>
              </a:rPr>
              <a:t>and are ready to run as soon as the processor is made available. Any one of these</a:t>
            </a:r>
          </a:p>
          <a:p>
            <a:r>
              <a:rPr lang="en-US" sz="1200" kern="1200" baseline="0" dirty="0">
                <a:solidFill>
                  <a:schemeClr val="tx1"/>
                </a:solidFill>
                <a:latin typeface="+mn-lt"/>
                <a:ea typeface="+mn-ea"/>
                <a:cs typeface="+mn-cs"/>
              </a:rPr>
              <a:t>processes could use the processor next. It is up to the short-term scheduler, or</a:t>
            </a:r>
          </a:p>
          <a:p>
            <a:r>
              <a:rPr lang="en-US" sz="1200" kern="1200" baseline="0" dirty="0">
                <a:solidFill>
                  <a:schemeClr val="tx1"/>
                </a:solidFill>
                <a:latin typeface="+mn-lt"/>
                <a:ea typeface="+mn-ea"/>
                <a:cs typeface="+mn-cs"/>
              </a:rPr>
              <a:t>dispatcher, to pick one. A common strategy is to give each process in the queue</a:t>
            </a:r>
          </a:p>
          <a:p>
            <a:r>
              <a:rPr lang="en-US" sz="1200" kern="1200" baseline="0" dirty="0">
                <a:solidFill>
                  <a:schemeClr val="tx1"/>
                </a:solidFill>
                <a:latin typeface="+mn-lt"/>
                <a:ea typeface="+mn-ea"/>
                <a:cs typeface="+mn-cs"/>
              </a:rPr>
              <a:t>some time in turn; this is referred to as a </a:t>
            </a:r>
            <a:r>
              <a:rPr lang="en-US" sz="1200" b="1" kern="1200" baseline="0" dirty="0">
                <a:solidFill>
                  <a:schemeClr val="tx1"/>
                </a:solidFill>
                <a:latin typeface="+mn-lt"/>
                <a:ea typeface="+mn-ea"/>
                <a:cs typeface="+mn-cs"/>
              </a:rPr>
              <a:t>round-robin technique. </a:t>
            </a:r>
            <a:r>
              <a:rPr lang="en-US" sz="1200" b="0" kern="1200" baseline="0" dirty="0">
                <a:solidFill>
                  <a:schemeClr val="tx1"/>
                </a:solidFill>
                <a:latin typeface="+mn-lt"/>
                <a:ea typeface="+mn-ea"/>
                <a:cs typeface="+mn-cs"/>
              </a:rPr>
              <a:t>In effect, the</a:t>
            </a:r>
          </a:p>
          <a:p>
            <a:r>
              <a:rPr lang="en-US" sz="1200" kern="1200" baseline="0" dirty="0">
                <a:solidFill>
                  <a:schemeClr val="tx1"/>
                </a:solidFill>
                <a:latin typeface="+mn-lt"/>
                <a:ea typeface="+mn-ea"/>
                <a:cs typeface="+mn-cs"/>
              </a:rPr>
              <a:t>round-robin technique employs a circular queue. Another strategy is to assign</a:t>
            </a:r>
          </a:p>
          <a:p>
            <a:r>
              <a:rPr lang="en-US" sz="1200" kern="1200" baseline="0" dirty="0">
                <a:solidFill>
                  <a:schemeClr val="tx1"/>
                </a:solidFill>
                <a:latin typeface="+mn-lt"/>
                <a:ea typeface="+mn-ea"/>
                <a:cs typeface="+mn-cs"/>
              </a:rPr>
              <a:t>priority levels to the various processes, with the scheduler selecting processes in</a:t>
            </a:r>
          </a:p>
          <a:p>
            <a:r>
              <a:rPr lang="en-US" sz="1200" kern="1200" baseline="0" dirty="0">
                <a:solidFill>
                  <a:schemeClr val="tx1"/>
                </a:solidFill>
                <a:latin typeface="+mn-lt"/>
                <a:ea typeface="+mn-ea"/>
                <a:cs typeface="+mn-cs"/>
              </a:rPr>
              <a:t>priority order.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long-term queue is a list of new jobs waiting to use the processor. The</a:t>
            </a:r>
          </a:p>
          <a:p>
            <a:r>
              <a:rPr lang="en-US" sz="1200" kern="1200" baseline="0" dirty="0">
                <a:solidFill>
                  <a:schemeClr val="tx1"/>
                </a:solidFill>
                <a:latin typeface="+mn-lt"/>
                <a:ea typeface="+mn-ea"/>
                <a:cs typeface="+mn-cs"/>
              </a:rPr>
              <a:t>OS adds jobs to the system by transferring a process from the long-term queue to</a:t>
            </a:r>
          </a:p>
          <a:p>
            <a:r>
              <a:rPr lang="en-US" sz="1200" kern="1200" baseline="0" dirty="0">
                <a:solidFill>
                  <a:schemeClr val="tx1"/>
                </a:solidFill>
                <a:latin typeface="+mn-lt"/>
                <a:ea typeface="+mn-ea"/>
                <a:cs typeface="+mn-cs"/>
              </a:rPr>
              <a:t>the short-term queue. At that time, a portion of main memory must be allocated</a:t>
            </a:r>
          </a:p>
          <a:p>
            <a:r>
              <a:rPr lang="en-US" sz="1200" kern="1200" baseline="0" dirty="0">
                <a:solidFill>
                  <a:schemeClr val="tx1"/>
                </a:solidFill>
                <a:latin typeface="+mn-lt"/>
                <a:ea typeface="+mn-ea"/>
                <a:cs typeface="+mn-cs"/>
              </a:rPr>
              <a:t>to the incoming process. Thus, the OS must be sure that it does not overcommit</a:t>
            </a:r>
          </a:p>
          <a:p>
            <a:r>
              <a:rPr lang="en-US" sz="1200" kern="1200" baseline="0" dirty="0">
                <a:solidFill>
                  <a:schemeClr val="tx1"/>
                </a:solidFill>
                <a:latin typeface="+mn-lt"/>
                <a:ea typeface="+mn-ea"/>
                <a:cs typeface="+mn-cs"/>
              </a:rPr>
              <a:t>memory or processing time by admitting too many processes to the system. There</a:t>
            </a:r>
          </a:p>
          <a:p>
            <a:r>
              <a:rPr lang="en-US" sz="1200" kern="1200" baseline="0" dirty="0">
                <a:solidFill>
                  <a:schemeClr val="tx1"/>
                </a:solidFill>
                <a:latin typeface="+mn-lt"/>
                <a:ea typeface="+mn-ea"/>
                <a:cs typeface="+mn-cs"/>
              </a:rPr>
              <a:t>is an I/O queue for each I/O device. More than one process may request the use of</a:t>
            </a:r>
          </a:p>
          <a:p>
            <a:r>
              <a:rPr lang="en-US" sz="1200" kern="1200" baseline="0" dirty="0">
                <a:solidFill>
                  <a:schemeClr val="tx1"/>
                </a:solidFill>
                <a:latin typeface="+mn-lt"/>
                <a:ea typeface="+mn-ea"/>
                <a:cs typeface="+mn-cs"/>
              </a:rPr>
              <a:t>the same I/O device. All processes waiting to use each device are lined up in that</a:t>
            </a:r>
          </a:p>
          <a:p>
            <a:r>
              <a:rPr lang="en-US" sz="1200" kern="1200" baseline="0" dirty="0">
                <a:solidFill>
                  <a:schemeClr val="tx1"/>
                </a:solidFill>
                <a:latin typeface="+mn-lt"/>
                <a:ea typeface="+mn-ea"/>
                <a:cs typeface="+mn-cs"/>
              </a:rPr>
              <a:t>device’s queue. Again, the OS must determine which process to assign to an available</a:t>
            </a:r>
          </a:p>
          <a:p>
            <a:r>
              <a:rPr lang="en-US" sz="1200" kern="1200" baseline="0" dirty="0">
                <a:solidFill>
                  <a:schemeClr val="tx1"/>
                </a:solidFill>
                <a:latin typeface="+mn-lt"/>
                <a:ea typeface="+mn-ea"/>
                <a:cs typeface="+mn-cs"/>
              </a:rPr>
              <a:t>I/O device.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OS receives control of the processor at the interrupt handler if an interrupt</a:t>
            </a:r>
          </a:p>
          <a:p>
            <a:r>
              <a:rPr lang="en-US" sz="1200" kern="1200" baseline="0" dirty="0">
                <a:solidFill>
                  <a:schemeClr val="tx1"/>
                </a:solidFill>
                <a:latin typeface="+mn-lt"/>
                <a:ea typeface="+mn-ea"/>
                <a:cs typeface="+mn-cs"/>
              </a:rPr>
              <a:t>occurs. A process may specifically invoke some OS service, such as an I/O</a:t>
            </a:r>
          </a:p>
          <a:p>
            <a:r>
              <a:rPr lang="en-US" sz="1200" kern="1200" baseline="0" dirty="0">
                <a:solidFill>
                  <a:schemeClr val="tx1"/>
                </a:solidFill>
                <a:latin typeface="+mn-lt"/>
                <a:ea typeface="+mn-ea"/>
                <a:cs typeface="+mn-cs"/>
              </a:rPr>
              <a:t>device handler by means of a service call. In this case, a service call handler is the</a:t>
            </a:r>
          </a:p>
          <a:p>
            <a:r>
              <a:rPr lang="en-US" sz="1200" kern="1200" baseline="0" dirty="0">
                <a:solidFill>
                  <a:schemeClr val="tx1"/>
                </a:solidFill>
                <a:latin typeface="+mn-lt"/>
                <a:ea typeface="+mn-ea"/>
                <a:cs typeface="+mn-cs"/>
              </a:rPr>
              <a:t>entry point into the OS. In any case, once the interrupt or service call is handled, the</a:t>
            </a:r>
          </a:p>
          <a:p>
            <a:r>
              <a:rPr lang="en-US" sz="1200" kern="1200" baseline="0" dirty="0">
                <a:solidFill>
                  <a:schemeClr val="tx1"/>
                </a:solidFill>
                <a:latin typeface="+mn-lt"/>
                <a:ea typeface="+mn-ea"/>
                <a:cs typeface="+mn-cs"/>
              </a:rPr>
              <a:t>short-term scheduler is invoked to pick a process for execution.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foregoing is a functional description; details and modular design of this</a:t>
            </a:r>
          </a:p>
          <a:p>
            <a:r>
              <a:rPr lang="en-US" sz="1200" kern="1200" baseline="0" dirty="0">
                <a:solidFill>
                  <a:schemeClr val="tx1"/>
                </a:solidFill>
                <a:latin typeface="+mn-lt"/>
                <a:ea typeface="+mn-ea"/>
                <a:cs typeface="+mn-cs"/>
              </a:rPr>
              <a:t>portion of the OS will differ in various systems. Much of the research and development</a:t>
            </a:r>
          </a:p>
          <a:p>
            <a:r>
              <a:rPr lang="en-US" sz="1200" kern="1200" baseline="0" dirty="0">
                <a:solidFill>
                  <a:schemeClr val="tx1"/>
                </a:solidFill>
                <a:latin typeface="+mn-lt"/>
                <a:ea typeface="+mn-ea"/>
                <a:cs typeface="+mn-cs"/>
              </a:rPr>
              <a:t>effort in operating systems has been directed at picking algorithms and data</a:t>
            </a:r>
          </a:p>
          <a:p>
            <a:r>
              <a:rPr lang="en-US" sz="1200" kern="1200" baseline="0" dirty="0">
                <a:solidFill>
                  <a:schemeClr val="tx1"/>
                </a:solidFill>
                <a:latin typeface="+mn-lt"/>
                <a:ea typeface="+mn-ea"/>
                <a:cs typeface="+mn-cs"/>
              </a:rPr>
              <a:t>structures for this function that provide fairness, differential responsiveness, and</a:t>
            </a:r>
          </a:p>
          <a:p>
            <a:r>
              <a:rPr lang="en-US" sz="1200" kern="1200" baseline="0" dirty="0">
                <a:solidFill>
                  <a:schemeClr val="tx1"/>
                </a:solidFill>
                <a:latin typeface="+mn-lt"/>
                <a:ea typeface="+mn-ea"/>
                <a:cs typeface="+mn-cs"/>
              </a:rPr>
              <a:t>efficiency.</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41</a:t>
            </a:fld>
            <a:endParaRPr lang="en-US" dirty="0"/>
          </a:p>
        </p:txBody>
      </p:sp>
    </p:spTree>
    <p:extLst>
      <p:ext uri="{BB962C8B-B14F-4D97-AF65-F5344CB8AC3E}">
        <p14:creationId xmlns:p14="http://schemas.microsoft.com/office/powerpoint/2010/main" val="23433413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The rate of change in the demands on operating systems requires not just modifications and enhancements to existing architectures but new ways of organizing the OS. </a:t>
            </a:r>
          </a:p>
          <a:p>
            <a:endParaRPr lang="en-NZ" dirty="0"/>
          </a:p>
          <a:p>
            <a:r>
              <a:rPr lang="en-NZ" dirty="0"/>
              <a:t>A wide range of different approaches and design elements has been tried in both experimental and commercial operating systems, but much of the work fits into the following categories:</a:t>
            </a:r>
          </a:p>
          <a:p>
            <a:pPr lvl="1"/>
            <a:r>
              <a:rPr lang="en-NZ" dirty="0"/>
              <a:t>• Microkernel architecture</a:t>
            </a:r>
          </a:p>
          <a:p>
            <a:pPr lvl="1"/>
            <a:r>
              <a:rPr lang="en-NZ" dirty="0"/>
              <a:t>• Multithreading</a:t>
            </a:r>
          </a:p>
          <a:p>
            <a:pPr lvl="1"/>
            <a:r>
              <a:rPr lang="en-NZ" dirty="0"/>
              <a:t>• Symmetric multiprocessing</a:t>
            </a:r>
          </a:p>
          <a:p>
            <a:pPr lvl="1"/>
            <a:r>
              <a:rPr lang="en-NZ" dirty="0"/>
              <a:t>• Distributed operating systems</a:t>
            </a:r>
          </a:p>
          <a:p>
            <a:pPr lvl="1"/>
            <a:r>
              <a:rPr lang="en-NZ" dirty="0"/>
              <a:t>• Object-oriented design</a:t>
            </a:r>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42</a:t>
            </a:fld>
            <a:endParaRPr lang="en-US" dirty="0"/>
          </a:p>
        </p:txBody>
      </p:sp>
    </p:spTree>
    <p:extLst>
      <p:ext uri="{BB962C8B-B14F-4D97-AF65-F5344CB8AC3E}">
        <p14:creationId xmlns:p14="http://schemas.microsoft.com/office/powerpoint/2010/main" val="8743899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Most operating systems, until recently, featured a large </a:t>
            </a:r>
            <a:r>
              <a:rPr lang="en-US" sz="1200" b="1" kern="1200" baseline="0" dirty="0">
                <a:solidFill>
                  <a:schemeClr val="tx1"/>
                </a:solidFill>
                <a:latin typeface="+mn-lt"/>
                <a:ea typeface="+mn-ea"/>
                <a:cs typeface="+mn-cs"/>
              </a:rPr>
              <a:t>monolithic kernel .</a:t>
            </a:r>
          </a:p>
          <a:p>
            <a:r>
              <a:rPr lang="en-US" sz="1200" kern="1200" baseline="0" dirty="0">
                <a:solidFill>
                  <a:schemeClr val="tx1"/>
                </a:solidFill>
                <a:latin typeface="+mn-lt"/>
                <a:ea typeface="+mn-ea"/>
                <a:cs typeface="+mn-cs"/>
              </a:rPr>
              <a:t>Most of what is thought of as OS functionality is provided in these large kernels,</a:t>
            </a:r>
          </a:p>
          <a:p>
            <a:r>
              <a:rPr lang="en-US" sz="1200" kern="1200" baseline="0" dirty="0">
                <a:solidFill>
                  <a:schemeClr val="tx1"/>
                </a:solidFill>
                <a:latin typeface="+mn-lt"/>
                <a:ea typeface="+mn-ea"/>
                <a:cs typeface="+mn-cs"/>
              </a:rPr>
              <a:t>including scheduling, file system, networking, device drivers, memory management,</a:t>
            </a:r>
          </a:p>
          <a:p>
            <a:r>
              <a:rPr lang="en-US" sz="1200" kern="1200" baseline="0" dirty="0">
                <a:solidFill>
                  <a:schemeClr val="tx1"/>
                </a:solidFill>
                <a:latin typeface="+mn-lt"/>
                <a:ea typeface="+mn-ea"/>
                <a:cs typeface="+mn-cs"/>
              </a:rPr>
              <a:t>and more. Typically, a monolithic kernel is implemented as a single process, with</a:t>
            </a:r>
          </a:p>
          <a:p>
            <a:r>
              <a:rPr lang="en-US" sz="1200" kern="1200" baseline="0" dirty="0">
                <a:solidFill>
                  <a:schemeClr val="tx1"/>
                </a:solidFill>
                <a:latin typeface="+mn-lt"/>
                <a:ea typeface="+mn-ea"/>
                <a:cs typeface="+mn-cs"/>
              </a:rPr>
              <a:t>all elements sharing the same address space. A </a:t>
            </a:r>
            <a:r>
              <a:rPr lang="en-US" sz="1200" b="1" kern="1200" baseline="0" dirty="0">
                <a:solidFill>
                  <a:schemeClr val="tx1"/>
                </a:solidFill>
                <a:latin typeface="+mn-lt"/>
                <a:ea typeface="+mn-ea"/>
                <a:cs typeface="+mn-cs"/>
              </a:rPr>
              <a:t>microkernel architecture assigns</a:t>
            </a:r>
          </a:p>
          <a:p>
            <a:r>
              <a:rPr lang="en-US" sz="1200" kern="1200" baseline="0" dirty="0">
                <a:solidFill>
                  <a:schemeClr val="tx1"/>
                </a:solidFill>
                <a:latin typeface="+mn-lt"/>
                <a:ea typeface="+mn-ea"/>
                <a:cs typeface="+mn-cs"/>
              </a:rPr>
              <a:t>only a few essential functions to the kernel, including address spaces, interprocess</a:t>
            </a:r>
          </a:p>
          <a:p>
            <a:r>
              <a:rPr lang="en-US" sz="1200" kern="1200" baseline="0" dirty="0">
                <a:solidFill>
                  <a:schemeClr val="tx1"/>
                </a:solidFill>
                <a:latin typeface="+mn-lt"/>
                <a:ea typeface="+mn-ea"/>
                <a:cs typeface="+mn-cs"/>
              </a:rPr>
              <a:t>communication (IPC), and basic scheduling. Other OS services are provided by</a:t>
            </a:r>
          </a:p>
          <a:p>
            <a:r>
              <a:rPr lang="en-US" sz="1200" kern="1200" baseline="0" dirty="0">
                <a:solidFill>
                  <a:schemeClr val="tx1"/>
                </a:solidFill>
                <a:latin typeface="+mn-lt"/>
                <a:ea typeface="+mn-ea"/>
                <a:cs typeface="+mn-cs"/>
              </a:rPr>
              <a:t>processes, sometimes called servers, that run in user mode and are treated like any</a:t>
            </a:r>
          </a:p>
          <a:p>
            <a:r>
              <a:rPr lang="en-US" sz="1200" kern="1200" baseline="0" dirty="0">
                <a:solidFill>
                  <a:schemeClr val="tx1"/>
                </a:solidFill>
                <a:latin typeface="+mn-lt"/>
                <a:ea typeface="+mn-ea"/>
                <a:cs typeface="+mn-cs"/>
              </a:rPr>
              <a:t>other application by the microkernel. This approach decouples kernel and server</a:t>
            </a:r>
          </a:p>
          <a:p>
            <a:r>
              <a:rPr lang="en-US" sz="1200" kern="1200" baseline="0" dirty="0">
                <a:solidFill>
                  <a:schemeClr val="tx1"/>
                </a:solidFill>
                <a:latin typeface="+mn-lt"/>
                <a:ea typeface="+mn-ea"/>
                <a:cs typeface="+mn-cs"/>
              </a:rPr>
              <a:t>development. Servers may be customized to specific application or environment</a:t>
            </a:r>
          </a:p>
          <a:p>
            <a:r>
              <a:rPr lang="en-US" sz="1200" kern="1200" baseline="0" dirty="0">
                <a:solidFill>
                  <a:schemeClr val="tx1"/>
                </a:solidFill>
                <a:latin typeface="+mn-lt"/>
                <a:ea typeface="+mn-ea"/>
                <a:cs typeface="+mn-cs"/>
              </a:rPr>
              <a:t>requirements. The microkernel approach simplifies implementation, provides flexibility,</a:t>
            </a:r>
          </a:p>
          <a:p>
            <a:r>
              <a:rPr lang="en-US" sz="1200" kern="1200" baseline="0" dirty="0">
                <a:solidFill>
                  <a:schemeClr val="tx1"/>
                </a:solidFill>
                <a:latin typeface="+mn-lt"/>
                <a:ea typeface="+mn-ea"/>
                <a:cs typeface="+mn-cs"/>
              </a:rPr>
              <a:t>and is well suited to a distributed environment. In essence, a microkernel</a:t>
            </a:r>
          </a:p>
          <a:p>
            <a:r>
              <a:rPr lang="en-US" sz="1200" kern="1200" baseline="0" dirty="0">
                <a:solidFill>
                  <a:schemeClr val="tx1"/>
                </a:solidFill>
                <a:latin typeface="+mn-lt"/>
                <a:ea typeface="+mn-ea"/>
                <a:cs typeface="+mn-cs"/>
              </a:rPr>
              <a:t>interacts with local and remote server processes in the same way, facilitating construction</a:t>
            </a:r>
          </a:p>
          <a:p>
            <a:r>
              <a:rPr lang="en-US" sz="1200" kern="1200" baseline="0" dirty="0">
                <a:solidFill>
                  <a:schemeClr val="tx1"/>
                </a:solidFill>
                <a:latin typeface="+mn-lt"/>
                <a:ea typeface="+mn-ea"/>
                <a:cs typeface="+mn-cs"/>
              </a:rPr>
              <a:t>of distributed systems.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43</a:t>
            </a:fld>
            <a:endParaRPr lang="en-US" dirty="0"/>
          </a:p>
        </p:txBody>
      </p:sp>
    </p:spTree>
    <p:extLst>
      <p:ext uri="{BB962C8B-B14F-4D97-AF65-F5344CB8AC3E}">
        <p14:creationId xmlns:p14="http://schemas.microsoft.com/office/powerpoint/2010/main" val="5418354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baseline="0" dirty="0">
                <a:solidFill>
                  <a:schemeClr val="tx1"/>
                </a:solidFill>
                <a:latin typeface="+mn-lt"/>
                <a:ea typeface="+mn-ea"/>
                <a:cs typeface="+mn-cs"/>
              </a:rPr>
              <a:t>Multithreading </a:t>
            </a:r>
            <a:r>
              <a:rPr lang="en-US" sz="1200" b="0" kern="1200" baseline="0" dirty="0">
                <a:solidFill>
                  <a:schemeClr val="tx1"/>
                </a:solidFill>
                <a:latin typeface="+mn-lt"/>
                <a:ea typeface="+mn-ea"/>
                <a:cs typeface="+mn-cs"/>
              </a:rPr>
              <a:t>is a technique in which a process, executing an application, is</a:t>
            </a:r>
          </a:p>
          <a:p>
            <a:r>
              <a:rPr lang="en-US" sz="1200" kern="1200" baseline="0" dirty="0">
                <a:solidFill>
                  <a:schemeClr val="tx1"/>
                </a:solidFill>
                <a:latin typeface="+mn-lt"/>
                <a:ea typeface="+mn-ea"/>
                <a:cs typeface="+mn-cs"/>
              </a:rPr>
              <a:t>divided into threads that can run concurrently. We can make the following distinction: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Thread: </a:t>
            </a:r>
            <a:r>
              <a:rPr lang="en-US" sz="1200" b="0" kern="1200" baseline="0" dirty="0">
                <a:solidFill>
                  <a:schemeClr val="tx1"/>
                </a:solidFill>
                <a:latin typeface="+mn-lt"/>
                <a:ea typeface="+mn-ea"/>
                <a:cs typeface="+mn-cs"/>
              </a:rPr>
              <a:t>A dispatchable unit of work. It includes a processor context (which</a:t>
            </a:r>
          </a:p>
          <a:p>
            <a:r>
              <a:rPr lang="en-US" sz="1200" kern="1200" baseline="0" dirty="0">
                <a:solidFill>
                  <a:schemeClr val="tx1"/>
                </a:solidFill>
                <a:latin typeface="+mn-lt"/>
                <a:ea typeface="+mn-ea"/>
                <a:cs typeface="+mn-cs"/>
              </a:rPr>
              <a:t>includes the program counter and stack pointer) and its own data area for a</a:t>
            </a:r>
          </a:p>
          <a:p>
            <a:r>
              <a:rPr lang="en-US" sz="1200" kern="1200" baseline="0" dirty="0">
                <a:solidFill>
                  <a:schemeClr val="tx1"/>
                </a:solidFill>
                <a:latin typeface="+mn-lt"/>
                <a:ea typeface="+mn-ea"/>
                <a:cs typeface="+mn-cs"/>
              </a:rPr>
              <a:t>stack (to enable subroutine branching). A thread executes sequentially and is</a:t>
            </a:r>
          </a:p>
          <a:p>
            <a:r>
              <a:rPr lang="en-US" sz="1200" kern="1200" baseline="0" dirty="0">
                <a:solidFill>
                  <a:schemeClr val="tx1"/>
                </a:solidFill>
                <a:latin typeface="+mn-lt"/>
                <a:ea typeface="+mn-ea"/>
                <a:cs typeface="+mn-cs"/>
              </a:rPr>
              <a:t>interruptible so that the processor can turn to another thread.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Process : </a:t>
            </a:r>
            <a:r>
              <a:rPr lang="en-US" sz="1200" b="0" kern="1200" baseline="0" dirty="0">
                <a:solidFill>
                  <a:schemeClr val="tx1"/>
                </a:solidFill>
                <a:latin typeface="+mn-lt"/>
                <a:ea typeface="+mn-ea"/>
                <a:cs typeface="+mn-cs"/>
              </a:rPr>
              <a:t>A collection of one or more threads and associated system resources</a:t>
            </a:r>
          </a:p>
          <a:p>
            <a:r>
              <a:rPr lang="en-US" sz="1200" kern="1200" baseline="0" dirty="0">
                <a:solidFill>
                  <a:schemeClr val="tx1"/>
                </a:solidFill>
                <a:latin typeface="+mn-lt"/>
                <a:ea typeface="+mn-ea"/>
                <a:cs typeface="+mn-cs"/>
              </a:rPr>
              <a:t>(such as memory containing both code and data, open files, and devices). This</a:t>
            </a:r>
          </a:p>
          <a:p>
            <a:r>
              <a:rPr lang="en-US" sz="1200" kern="1200" baseline="0" dirty="0">
                <a:solidFill>
                  <a:schemeClr val="tx1"/>
                </a:solidFill>
                <a:latin typeface="+mn-lt"/>
                <a:ea typeface="+mn-ea"/>
                <a:cs typeface="+mn-cs"/>
              </a:rPr>
              <a:t>corresponds closely to the concept of a program in execution. By breaking</a:t>
            </a:r>
          </a:p>
          <a:p>
            <a:r>
              <a:rPr lang="en-US" sz="1200" kern="1200" baseline="0" dirty="0">
                <a:solidFill>
                  <a:schemeClr val="tx1"/>
                </a:solidFill>
                <a:latin typeface="+mn-lt"/>
                <a:ea typeface="+mn-ea"/>
                <a:cs typeface="+mn-cs"/>
              </a:rPr>
              <a:t>a single application into multiple threads, the programmer has great control</a:t>
            </a:r>
          </a:p>
          <a:p>
            <a:r>
              <a:rPr lang="en-US" sz="1200" kern="1200" baseline="0" dirty="0">
                <a:solidFill>
                  <a:schemeClr val="tx1"/>
                </a:solidFill>
                <a:latin typeface="+mn-lt"/>
                <a:ea typeface="+mn-ea"/>
                <a:cs typeface="+mn-cs"/>
              </a:rPr>
              <a:t>over the modularity of the application and the timing of application-related</a:t>
            </a:r>
          </a:p>
          <a:p>
            <a:r>
              <a:rPr lang="en-US" sz="1200" kern="1200" baseline="0" dirty="0">
                <a:solidFill>
                  <a:schemeClr val="tx1"/>
                </a:solidFill>
                <a:latin typeface="+mn-lt"/>
                <a:ea typeface="+mn-ea"/>
                <a:cs typeface="+mn-cs"/>
              </a:rPr>
              <a:t>events.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Multithreading is useful for applications that perform a number of essentially</a:t>
            </a:r>
          </a:p>
          <a:p>
            <a:r>
              <a:rPr lang="en-US" sz="1200" kern="1200" baseline="0" dirty="0">
                <a:solidFill>
                  <a:schemeClr val="tx1"/>
                </a:solidFill>
                <a:latin typeface="+mn-lt"/>
                <a:ea typeface="+mn-ea"/>
                <a:cs typeface="+mn-cs"/>
              </a:rPr>
              <a:t>independent tasks that do not need to be serialized. An example is a database server</a:t>
            </a:r>
          </a:p>
          <a:p>
            <a:r>
              <a:rPr lang="en-US" sz="1200" kern="1200" baseline="0" dirty="0">
                <a:solidFill>
                  <a:schemeClr val="tx1"/>
                </a:solidFill>
                <a:latin typeface="+mn-lt"/>
                <a:ea typeface="+mn-ea"/>
                <a:cs typeface="+mn-cs"/>
              </a:rPr>
              <a:t>that listens for and processes numerous client requests. With multiple threads running</a:t>
            </a:r>
          </a:p>
          <a:p>
            <a:r>
              <a:rPr lang="en-US" sz="1200" kern="1200" baseline="0" dirty="0">
                <a:solidFill>
                  <a:schemeClr val="tx1"/>
                </a:solidFill>
                <a:latin typeface="+mn-lt"/>
                <a:ea typeface="+mn-ea"/>
                <a:cs typeface="+mn-cs"/>
              </a:rPr>
              <a:t>within the same process, switching back and forth among threads involves</a:t>
            </a:r>
          </a:p>
          <a:p>
            <a:r>
              <a:rPr lang="en-US" sz="1200" kern="1200" baseline="0" dirty="0">
                <a:solidFill>
                  <a:schemeClr val="tx1"/>
                </a:solidFill>
                <a:latin typeface="+mn-lt"/>
                <a:ea typeface="+mn-ea"/>
                <a:cs typeface="+mn-cs"/>
              </a:rPr>
              <a:t>less processor overhead than a major process switch between different processes.</a:t>
            </a:r>
          </a:p>
          <a:p>
            <a:r>
              <a:rPr lang="en-US" sz="1200" kern="1200" baseline="0" dirty="0">
                <a:solidFill>
                  <a:schemeClr val="tx1"/>
                </a:solidFill>
                <a:latin typeface="+mn-lt"/>
                <a:ea typeface="+mn-ea"/>
                <a:cs typeface="+mn-cs"/>
              </a:rPr>
              <a:t>Threads are also useful for structuring processes that are part of the OS kernel as</a:t>
            </a:r>
          </a:p>
          <a:p>
            <a:r>
              <a:rPr lang="en-US" sz="1200" kern="1200" baseline="0" dirty="0">
                <a:solidFill>
                  <a:schemeClr val="tx1"/>
                </a:solidFill>
                <a:latin typeface="+mn-lt"/>
                <a:ea typeface="+mn-ea"/>
                <a:cs typeface="+mn-cs"/>
              </a:rPr>
              <a:t>described in subsequent chapters.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44</a:t>
            </a:fld>
            <a:endParaRPr lang="en-US" dirty="0"/>
          </a:p>
        </p:txBody>
      </p:sp>
    </p:spTree>
    <p:extLst>
      <p:ext uri="{BB962C8B-B14F-4D97-AF65-F5344CB8AC3E}">
        <p14:creationId xmlns:p14="http://schemas.microsoft.com/office/powerpoint/2010/main" val="15174664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Symmetric multiprocessing (SMP) is a term that refers to a computer hardware</a:t>
            </a:r>
          </a:p>
          <a:p>
            <a:r>
              <a:rPr lang="en-US" sz="1200" kern="1200" baseline="0" dirty="0">
                <a:solidFill>
                  <a:schemeClr val="tx1"/>
                </a:solidFill>
                <a:latin typeface="+mn-lt"/>
                <a:ea typeface="+mn-ea"/>
                <a:cs typeface="+mn-cs"/>
              </a:rPr>
              <a:t>architecture (described in Chapter 1 ) and also to the OS behavior that exploits</a:t>
            </a:r>
          </a:p>
          <a:p>
            <a:r>
              <a:rPr lang="en-US" sz="1200" kern="1200" baseline="0" dirty="0">
                <a:solidFill>
                  <a:schemeClr val="tx1"/>
                </a:solidFill>
                <a:latin typeface="+mn-lt"/>
                <a:ea typeface="+mn-ea"/>
                <a:cs typeface="+mn-cs"/>
              </a:rPr>
              <a:t>that architecture. The OS of an SMP schedules processes or threads across all of the</a:t>
            </a:r>
          </a:p>
          <a:p>
            <a:r>
              <a:rPr lang="en-US" sz="1200" kern="1200" baseline="0" dirty="0">
                <a:solidFill>
                  <a:schemeClr val="tx1"/>
                </a:solidFill>
                <a:latin typeface="+mn-lt"/>
                <a:ea typeface="+mn-ea"/>
                <a:cs typeface="+mn-cs"/>
              </a:rPr>
              <a:t>processors.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Multithreading and SMP are often discussed together, but the two are</a:t>
            </a:r>
          </a:p>
          <a:p>
            <a:r>
              <a:rPr lang="en-US" sz="1200" kern="1200" baseline="0" dirty="0">
                <a:solidFill>
                  <a:schemeClr val="tx1"/>
                </a:solidFill>
                <a:latin typeface="+mn-lt"/>
                <a:ea typeface="+mn-ea"/>
                <a:cs typeface="+mn-cs"/>
              </a:rPr>
              <a:t>independent facilities. Even on a uniprocessor system, multithreading is useful for</a:t>
            </a:r>
          </a:p>
          <a:p>
            <a:r>
              <a:rPr lang="en-US" sz="1200" kern="1200" baseline="0" dirty="0">
                <a:solidFill>
                  <a:schemeClr val="tx1"/>
                </a:solidFill>
                <a:latin typeface="+mn-lt"/>
                <a:ea typeface="+mn-ea"/>
                <a:cs typeface="+mn-cs"/>
              </a:rPr>
              <a:t>structuring applications and kernel processes. An SMP system is useful even for</a:t>
            </a:r>
          </a:p>
          <a:p>
            <a:r>
              <a:rPr lang="en-US" sz="1200" kern="1200" baseline="0" dirty="0">
                <a:solidFill>
                  <a:schemeClr val="tx1"/>
                </a:solidFill>
                <a:latin typeface="+mn-lt"/>
                <a:ea typeface="+mn-ea"/>
                <a:cs typeface="+mn-cs"/>
              </a:rPr>
              <a:t>nonthreaded processes, because several processes can run in parallel. However, the</a:t>
            </a:r>
          </a:p>
          <a:p>
            <a:r>
              <a:rPr lang="en-US" sz="1200" kern="1200" baseline="0" dirty="0">
                <a:solidFill>
                  <a:schemeClr val="tx1"/>
                </a:solidFill>
                <a:latin typeface="+mn-lt"/>
                <a:ea typeface="+mn-ea"/>
                <a:cs typeface="+mn-cs"/>
              </a:rPr>
              <a:t>two facilities complement each other and can be used effectively together.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 attractive feature of an SMP is that the existence of multiple processors is</a:t>
            </a:r>
          </a:p>
          <a:p>
            <a:r>
              <a:rPr lang="en-US" sz="1200" kern="1200" baseline="0" dirty="0">
                <a:solidFill>
                  <a:schemeClr val="tx1"/>
                </a:solidFill>
                <a:latin typeface="+mn-lt"/>
                <a:ea typeface="+mn-ea"/>
                <a:cs typeface="+mn-cs"/>
              </a:rPr>
              <a:t>transparent to the user. The OS takes care of scheduling of threads or processes on</a:t>
            </a:r>
          </a:p>
          <a:p>
            <a:r>
              <a:rPr lang="en-US" sz="1200" kern="1200" baseline="0" dirty="0">
                <a:solidFill>
                  <a:schemeClr val="tx1"/>
                </a:solidFill>
                <a:latin typeface="+mn-lt"/>
                <a:ea typeface="+mn-ea"/>
                <a:cs typeface="+mn-cs"/>
              </a:rPr>
              <a:t>individual processors and of synchronization among processors.</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45</a:t>
            </a:fld>
            <a:endParaRPr lang="en-US" dirty="0"/>
          </a:p>
        </p:txBody>
      </p:sp>
    </p:spTree>
    <p:extLst>
      <p:ext uri="{BB962C8B-B14F-4D97-AF65-F5344CB8AC3E}">
        <p14:creationId xmlns:p14="http://schemas.microsoft.com/office/powerpoint/2010/main" val="35432739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If the work to be done by a computer can be organized so that</a:t>
            </a:r>
          </a:p>
          <a:p>
            <a:r>
              <a:rPr lang="en-US" sz="1200" kern="1200" baseline="0" dirty="0">
                <a:solidFill>
                  <a:schemeClr val="tx1"/>
                </a:solidFill>
                <a:latin typeface="+mn-lt"/>
                <a:ea typeface="+mn-ea"/>
                <a:cs typeface="+mn-cs"/>
              </a:rPr>
              <a:t>some portions of the work can be done in parallel, then a system with multiple</a:t>
            </a:r>
          </a:p>
          <a:p>
            <a:r>
              <a:rPr lang="en-US" sz="1200" kern="1200" baseline="0" dirty="0">
                <a:solidFill>
                  <a:schemeClr val="tx1"/>
                </a:solidFill>
                <a:latin typeface="+mn-lt"/>
                <a:ea typeface="+mn-ea"/>
                <a:cs typeface="+mn-cs"/>
              </a:rPr>
              <a:t>processors will yield greater performance than one with a single processor of</a:t>
            </a:r>
          </a:p>
          <a:p>
            <a:r>
              <a:rPr lang="en-US" sz="1200" kern="1200" baseline="0" dirty="0">
                <a:solidFill>
                  <a:schemeClr val="tx1"/>
                </a:solidFill>
                <a:latin typeface="+mn-lt"/>
                <a:ea typeface="+mn-ea"/>
                <a:cs typeface="+mn-cs"/>
              </a:rPr>
              <a:t>the same type. This is illustrated in Figure 2.12 . With multiprogramming, only</a:t>
            </a:r>
          </a:p>
          <a:p>
            <a:r>
              <a:rPr lang="en-US" sz="1200" kern="1200" baseline="0" dirty="0">
                <a:solidFill>
                  <a:schemeClr val="tx1"/>
                </a:solidFill>
                <a:latin typeface="+mn-lt"/>
                <a:ea typeface="+mn-ea"/>
                <a:cs typeface="+mn-cs"/>
              </a:rPr>
              <a:t>one process can execute at a time; meanwhile all other processes are waiting</a:t>
            </a:r>
          </a:p>
          <a:p>
            <a:r>
              <a:rPr lang="en-US" sz="1200" kern="1200" baseline="0" dirty="0">
                <a:solidFill>
                  <a:schemeClr val="tx1"/>
                </a:solidFill>
                <a:latin typeface="+mn-lt"/>
                <a:ea typeface="+mn-ea"/>
                <a:cs typeface="+mn-cs"/>
              </a:rPr>
              <a:t>for the processor. With multiprocessing, more than one process can be running</a:t>
            </a:r>
          </a:p>
          <a:p>
            <a:r>
              <a:rPr lang="en-US" sz="1200" kern="1200" baseline="0" dirty="0">
                <a:solidFill>
                  <a:schemeClr val="tx1"/>
                </a:solidFill>
                <a:latin typeface="+mn-lt"/>
                <a:ea typeface="+mn-ea"/>
                <a:cs typeface="+mn-cs"/>
              </a:rPr>
              <a:t>simultaneously, each on a different processor.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46</a:t>
            </a:fld>
            <a:endParaRPr lang="en-US" dirty="0"/>
          </a:p>
        </p:txBody>
      </p:sp>
    </p:spTree>
    <p:extLst>
      <p:ext uri="{BB962C8B-B14F-4D97-AF65-F5344CB8AC3E}">
        <p14:creationId xmlns:p14="http://schemas.microsoft.com/office/powerpoint/2010/main" val="23003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different problem is to provide the appearance of a single</a:t>
            </a:r>
          </a:p>
          <a:p>
            <a:r>
              <a:rPr lang="en-US" sz="1200" kern="1200" baseline="0" dirty="0">
                <a:solidFill>
                  <a:schemeClr val="tx1"/>
                </a:solidFill>
                <a:latin typeface="+mn-lt"/>
                <a:ea typeface="+mn-ea"/>
                <a:cs typeface="+mn-cs"/>
              </a:rPr>
              <a:t>system for a cluster of separate computers—a multicomputer system. In this</a:t>
            </a:r>
          </a:p>
          <a:p>
            <a:r>
              <a:rPr lang="en-US" sz="1200" kern="1200" baseline="0" dirty="0">
                <a:solidFill>
                  <a:schemeClr val="tx1"/>
                </a:solidFill>
                <a:latin typeface="+mn-lt"/>
                <a:ea typeface="+mn-ea"/>
                <a:cs typeface="+mn-cs"/>
              </a:rPr>
              <a:t>case, we are dealing with a collection of entities (computers), each with its own</a:t>
            </a:r>
          </a:p>
          <a:p>
            <a:r>
              <a:rPr lang="en-US" sz="1200" kern="1200" baseline="0" dirty="0">
                <a:solidFill>
                  <a:schemeClr val="tx1"/>
                </a:solidFill>
                <a:latin typeface="+mn-lt"/>
                <a:ea typeface="+mn-ea"/>
                <a:cs typeface="+mn-cs"/>
              </a:rPr>
              <a:t>main memory, secondary memory, and other I/O modules. A </a:t>
            </a:r>
            <a:r>
              <a:rPr lang="en-US" sz="1200" b="1" kern="1200" baseline="0" dirty="0">
                <a:solidFill>
                  <a:schemeClr val="tx1"/>
                </a:solidFill>
                <a:latin typeface="+mn-lt"/>
                <a:ea typeface="+mn-ea"/>
                <a:cs typeface="+mn-cs"/>
              </a:rPr>
              <a:t>distributed operating</a:t>
            </a:r>
          </a:p>
          <a:p>
            <a:r>
              <a:rPr lang="en-US" sz="1200" b="1" kern="1200" baseline="0" dirty="0">
                <a:solidFill>
                  <a:schemeClr val="tx1"/>
                </a:solidFill>
                <a:latin typeface="+mn-lt"/>
                <a:ea typeface="+mn-ea"/>
                <a:cs typeface="+mn-cs"/>
              </a:rPr>
              <a:t>system </a:t>
            </a:r>
            <a:r>
              <a:rPr lang="en-US" sz="1200" b="0" kern="1200" baseline="0" dirty="0">
                <a:solidFill>
                  <a:schemeClr val="tx1"/>
                </a:solidFill>
                <a:latin typeface="+mn-lt"/>
                <a:ea typeface="+mn-ea"/>
                <a:cs typeface="+mn-cs"/>
              </a:rPr>
              <a:t>provides the illusion of a single main memory space and a single secondary</a:t>
            </a:r>
          </a:p>
          <a:p>
            <a:r>
              <a:rPr lang="en-US" sz="1200" kern="1200" baseline="0" dirty="0">
                <a:solidFill>
                  <a:schemeClr val="tx1"/>
                </a:solidFill>
                <a:latin typeface="+mn-lt"/>
                <a:ea typeface="+mn-ea"/>
                <a:cs typeface="+mn-cs"/>
              </a:rPr>
              <a:t>memory space, plus other unified access facilities, such as a distributed file system.</a:t>
            </a:r>
          </a:p>
          <a:p>
            <a:r>
              <a:rPr lang="en-US" sz="1200" kern="1200" baseline="0" dirty="0">
                <a:solidFill>
                  <a:schemeClr val="tx1"/>
                </a:solidFill>
                <a:latin typeface="+mn-lt"/>
                <a:ea typeface="+mn-ea"/>
                <a:cs typeface="+mn-cs"/>
              </a:rPr>
              <a:t>Although clusters are becoming increasingly popular, and there are many cluster</a:t>
            </a:r>
          </a:p>
          <a:p>
            <a:r>
              <a:rPr lang="en-US" sz="1200" kern="1200" baseline="0" dirty="0">
                <a:solidFill>
                  <a:schemeClr val="tx1"/>
                </a:solidFill>
                <a:latin typeface="+mn-lt"/>
                <a:ea typeface="+mn-ea"/>
                <a:cs typeface="+mn-cs"/>
              </a:rPr>
              <a:t>products on the market, the state of the art for distributed operating systems lags</a:t>
            </a:r>
          </a:p>
          <a:p>
            <a:r>
              <a:rPr lang="en-US" sz="1200" kern="1200" baseline="0" dirty="0">
                <a:solidFill>
                  <a:schemeClr val="tx1"/>
                </a:solidFill>
                <a:latin typeface="+mn-lt"/>
                <a:ea typeface="+mn-ea"/>
                <a:cs typeface="+mn-cs"/>
              </a:rPr>
              <a:t>that of uniprocessor and SMP operating systems. We examine such systems in</a:t>
            </a:r>
          </a:p>
          <a:p>
            <a:r>
              <a:rPr lang="en-US" sz="1200" kern="1200" baseline="0" dirty="0">
                <a:solidFill>
                  <a:schemeClr val="tx1"/>
                </a:solidFill>
                <a:latin typeface="+mn-lt"/>
                <a:ea typeface="+mn-ea"/>
                <a:cs typeface="+mn-cs"/>
              </a:rPr>
              <a:t>Part Eight.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innovation in OS design is the use of object-oriented technologies.</a:t>
            </a:r>
          </a:p>
          <a:p>
            <a:r>
              <a:rPr lang="en-US" sz="1200" b="1" kern="1200" baseline="0" dirty="0">
                <a:solidFill>
                  <a:schemeClr val="tx1"/>
                </a:solidFill>
                <a:latin typeface="+mn-lt"/>
                <a:ea typeface="+mn-ea"/>
                <a:cs typeface="+mn-cs"/>
              </a:rPr>
              <a:t>Object-oriented design</a:t>
            </a:r>
            <a:r>
              <a:rPr lang="en-US" sz="1200" b="0" kern="1200" baseline="0" dirty="0">
                <a:solidFill>
                  <a:schemeClr val="tx1"/>
                </a:solidFill>
                <a:latin typeface="+mn-lt"/>
                <a:ea typeface="+mn-ea"/>
                <a:cs typeface="+mn-cs"/>
              </a:rPr>
              <a:t> lends discipline to the process of adding modular extensions</a:t>
            </a:r>
          </a:p>
          <a:p>
            <a:r>
              <a:rPr lang="en-US" sz="1200" kern="1200" baseline="0" dirty="0">
                <a:solidFill>
                  <a:schemeClr val="tx1"/>
                </a:solidFill>
                <a:latin typeface="+mn-lt"/>
                <a:ea typeface="+mn-ea"/>
                <a:cs typeface="+mn-cs"/>
              </a:rPr>
              <a:t>to a small kernel. At the OS level, an object-based structure enables programmers</a:t>
            </a:r>
          </a:p>
          <a:p>
            <a:r>
              <a:rPr lang="en-US" sz="1200" kern="1200" baseline="0" dirty="0">
                <a:solidFill>
                  <a:schemeClr val="tx1"/>
                </a:solidFill>
                <a:latin typeface="+mn-lt"/>
                <a:ea typeface="+mn-ea"/>
                <a:cs typeface="+mn-cs"/>
              </a:rPr>
              <a:t>to customize an OS without disrupting system integrity. Object orientation also</a:t>
            </a:r>
          </a:p>
          <a:p>
            <a:r>
              <a:rPr lang="en-US" sz="1200" kern="1200" baseline="0" dirty="0">
                <a:solidFill>
                  <a:schemeClr val="tx1"/>
                </a:solidFill>
                <a:latin typeface="+mn-lt"/>
                <a:ea typeface="+mn-ea"/>
                <a:cs typeface="+mn-cs"/>
              </a:rPr>
              <a:t>eases the development of distributed tools and full-blown distributed operating</a:t>
            </a:r>
          </a:p>
          <a:p>
            <a:r>
              <a:rPr lang="en-US" sz="1200" kern="1200" baseline="0" dirty="0">
                <a:solidFill>
                  <a:schemeClr val="tx1"/>
                </a:solidFill>
                <a:latin typeface="+mn-lt"/>
                <a:ea typeface="+mn-ea"/>
                <a:cs typeface="+mn-cs"/>
              </a:rPr>
              <a:t>systems.</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47</a:t>
            </a:fld>
            <a:endParaRPr lang="en-US" dirty="0"/>
          </a:p>
        </p:txBody>
      </p:sp>
    </p:spTree>
    <p:extLst>
      <p:ext uri="{BB962C8B-B14F-4D97-AF65-F5344CB8AC3E}">
        <p14:creationId xmlns:p14="http://schemas.microsoft.com/office/powerpoint/2010/main" val="32654647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a:p>
            <a:r>
              <a:rPr lang="en-US" sz="1200" kern="1200" baseline="0" dirty="0">
                <a:solidFill>
                  <a:schemeClr val="tx1"/>
                </a:solidFill>
                <a:latin typeface="+mn-lt"/>
                <a:ea typeface="+mn-ea"/>
                <a:cs typeface="+mn-cs"/>
              </a:rPr>
              <a:t>A </a:t>
            </a:r>
            <a:r>
              <a:rPr lang="en-US" sz="1200" b="0" kern="1200" baseline="0" dirty="0">
                <a:solidFill>
                  <a:schemeClr val="tx1"/>
                </a:solidFill>
                <a:latin typeface="+mn-lt"/>
                <a:ea typeface="+mn-ea"/>
                <a:cs typeface="+mn-cs"/>
              </a:rPr>
              <a:t>multicore computer, also known as a chip multiprocessor , combines two or more </a:t>
            </a:r>
            <a:r>
              <a:rPr lang="en-US" sz="1200" kern="1200" baseline="0" dirty="0">
                <a:solidFill>
                  <a:schemeClr val="tx1"/>
                </a:solidFill>
                <a:latin typeface="+mn-lt"/>
                <a:ea typeface="+mn-ea"/>
                <a:cs typeface="+mn-cs"/>
              </a:rPr>
              <a:t>processors (called cores) on a single piece of silicon (called a die). Typically, each core consists of all of the components of an independent processor, such as registers, ALU, pipeline hardware, and control unit, plus L1 instruction and data caches. In addition to the multiple cores, contemporary multicore chips also include L2 cache and, in some cases, L3 cache.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motivation for the development of multicore computers can be summed up as follows. For decades, microprocessor systems have experienced a steady, usually exponential, increase in performance. This is partly due to hardware trends, such as an increase in clock frequency and the ability to put cache memory closer to the processor because of the increasing miniaturization of microcomputer components. Performance has also been improved by the increased complexity of processor design to exploit parallelism in instruction execution and memory access. In brief, designers have come up against practical limits in the ability to achieve greater performance by means of more complex processors. Designers have found that the best way to improve performance to take advantage of advances in hardware is to put multiple processors and a substantial amount of cache memory on a single chip. A detailed discussion of the rationale for this trend is beyond our scope, but is summarized in Appendix C .</a:t>
            </a:r>
            <a:endParaRPr lang="en-NZ"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48</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068037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Figure 2.1 also indicates three key interfaces in a typical computer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Instruction set architecture (ISA) : The ISA defines the repertoire of machine</a:t>
            </a:r>
          </a:p>
          <a:p>
            <a:r>
              <a:rPr lang="en-US" sz="1200" kern="1200" baseline="0" dirty="0">
                <a:solidFill>
                  <a:schemeClr val="tx1"/>
                </a:solidFill>
                <a:latin typeface="+mn-lt"/>
                <a:ea typeface="+mn-ea"/>
                <a:cs typeface="+mn-cs"/>
              </a:rPr>
              <a:t>language instructions that a computer can follow. This interface is the boundary</a:t>
            </a:r>
          </a:p>
          <a:p>
            <a:r>
              <a:rPr lang="en-US" sz="1200" kern="1200" baseline="0" dirty="0">
                <a:solidFill>
                  <a:schemeClr val="tx1"/>
                </a:solidFill>
                <a:latin typeface="+mn-lt"/>
                <a:ea typeface="+mn-ea"/>
                <a:cs typeface="+mn-cs"/>
              </a:rPr>
              <a:t>between hardware and software. Note that both application programs</a:t>
            </a:r>
          </a:p>
          <a:p>
            <a:r>
              <a:rPr lang="en-US" sz="1200" kern="1200" baseline="0" dirty="0">
                <a:solidFill>
                  <a:schemeClr val="tx1"/>
                </a:solidFill>
                <a:latin typeface="+mn-lt"/>
                <a:ea typeface="+mn-ea"/>
                <a:cs typeface="+mn-cs"/>
              </a:rPr>
              <a:t>and utilities may access the ISA directly. For these programs, a subset of the</a:t>
            </a:r>
          </a:p>
          <a:p>
            <a:r>
              <a:rPr lang="en-US" sz="1200" kern="1200" baseline="0" dirty="0">
                <a:solidFill>
                  <a:schemeClr val="tx1"/>
                </a:solidFill>
                <a:latin typeface="+mn-lt"/>
                <a:ea typeface="+mn-ea"/>
                <a:cs typeface="+mn-cs"/>
              </a:rPr>
              <a:t>instruction repertoire is available (user ISA). The OS has access to additional</a:t>
            </a:r>
          </a:p>
          <a:p>
            <a:r>
              <a:rPr lang="en-US" sz="1200" kern="1200" baseline="0" dirty="0">
                <a:solidFill>
                  <a:schemeClr val="tx1"/>
                </a:solidFill>
                <a:latin typeface="+mn-lt"/>
                <a:ea typeface="+mn-ea"/>
                <a:cs typeface="+mn-cs"/>
              </a:rPr>
              <a:t>machine language instructions that deal with managing system resources</a:t>
            </a:r>
          </a:p>
          <a:p>
            <a:r>
              <a:rPr lang="en-US" sz="1200" kern="1200" baseline="0" dirty="0">
                <a:solidFill>
                  <a:schemeClr val="tx1"/>
                </a:solidFill>
                <a:latin typeface="+mn-lt"/>
                <a:ea typeface="+mn-ea"/>
                <a:cs typeface="+mn-cs"/>
              </a:rPr>
              <a:t>(system ISA).</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Application binary interface (ABI) : The ABI defines a standard for binary</a:t>
            </a:r>
          </a:p>
          <a:p>
            <a:r>
              <a:rPr lang="en-US" sz="1200" kern="1200" baseline="0" dirty="0">
                <a:solidFill>
                  <a:schemeClr val="tx1"/>
                </a:solidFill>
                <a:latin typeface="+mn-lt"/>
                <a:ea typeface="+mn-ea"/>
                <a:cs typeface="+mn-cs"/>
              </a:rPr>
              <a:t>portability across programs. The ABI defines the system call interface to</a:t>
            </a:r>
          </a:p>
          <a:p>
            <a:r>
              <a:rPr lang="en-US" sz="1200" kern="1200" baseline="0" dirty="0">
                <a:solidFill>
                  <a:schemeClr val="tx1"/>
                </a:solidFill>
                <a:latin typeface="+mn-lt"/>
                <a:ea typeface="+mn-ea"/>
                <a:cs typeface="+mn-cs"/>
              </a:rPr>
              <a:t>the operating system and the hardware resources and services available in a</a:t>
            </a:r>
          </a:p>
          <a:p>
            <a:r>
              <a:rPr lang="en-US" sz="1200" kern="1200" baseline="0" dirty="0">
                <a:solidFill>
                  <a:schemeClr val="tx1"/>
                </a:solidFill>
                <a:latin typeface="+mn-lt"/>
                <a:ea typeface="+mn-ea"/>
                <a:cs typeface="+mn-cs"/>
              </a:rPr>
              <a:t>system through the user ISA.</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Application programming interface (API) : The API gives a program access</a:t>
            </a:r>
          </a:p>
          <a:p>
            <a:r>
              <a:rPr lang="en-US" sz="1200" kern="1200" baseline="0" dirty="0">
                <a:solidFill>
                  <a:schemeClr val="tx1"/>
                </a:solidFill>
                <a:latin typeface="+mn-lt"/>
                <a:ea typeface="+mn-ea"/>
                <a:cs typeface="+mn-cs"/>
              </a:rPr>
              <a:t>to the hardware resources and services available in a system through the user</a:t>
            </a:r>
          </a:p>
          <a:p>
            <a:r>
              <a:rPr lang="en-US" sz="1200" kern="1200" baseline="0" dirty="0">
                <a:solidFill>
                  <a:schemeClr val="tx1"/>
                </a:solidFill>
                <a:latin typeface="+mn-lt"/>
                <a:ea typeface="+mn-ea"/>
                <a:cs typeface="+mn-cs"/>
              </a:rPr>
              <a:t>ISA supplemented with high-level language (HLL) library calls. Any system</a:t>
            </a:r>
          </a:p>
          <a:p>
            <a:r>
              <a:rPr lang="en-US" sz="1200" kern="1200" baseline="0" dirty="0">
                <a:solidFill>
                  <a:schemeClr val="tx1"/>
                </a:solidFill>
                <a:latin typeface="+mn-lt"/>
                <a:ea typeface="+mn-ea"/>
                <a:cs typeface="+mn-cs"/>
              </a:rPr>
              <a:t>calls are usually performed through libraries. Using an API enables application</a:t>
            </a:r>
          </a:p>
          <a:p>
            <a:r>
              <a:rPr lang="en-US" sz="1200" kern="1200" baseline="0" dirty="0">
                <a:solidFill>
                  <a:schemeClr val="tx1"/>
                </a:solidFill>
                <a:latin typeface="+mn-lt"/>
                <a:ea typeface="+mn-ea"/>
                <a:cs typeface="+mn-cs"/>
              </a:rPr>
              <a:t>software to be ported easily, through recompilation, to other systems that</a:t>
            </a:r>
          </a:p>
          <a:p>
            <a:r>
              <a:rPr lang="en-US" sz="1200" kern="1200" baseline="0" dirty="0">
                <a:solidFill>
                  <a:schemeClr val="tx1"/>
                </a:solidFill>
                <a:latin typeface="+mn-lt"/>
                <a:ea typeface="+mn-ea"/>
                <a:cs typeface="+mn-cs"/>
              </a:rPr>
              <a:t>support the same API.</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5</a:t>
            </a:fld>
            <a:endParaRPr lang="en-US" dirty="0"/>
          </a:p>
        </p:txBody>
      </p:sp>
    </p:spTree>
    <p:extLst>
      <p:ext uri="{BB962C8B-B14F-4D97-AF65-F5344CB8AC3E}">
        <p14:creationId xmlns:p14="http://schemas.microsoft.com/office/powerpoint/2010/main" val="4060977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The OS is responsible for controlling the use of a computer’s resources, such as I/O,</a:t>
            </a:r>
          </a:p>
          <a:p>
            <a:r>
              <a:rPr lang="en-US" sz="1200" kern="1200" baseline="0" dirty="0">
                <a:solidFill>
                  <a:schemeClr val="tx1"/>
                </a:solidFill>
                <a:latin typeface="+mn-lt"/>
                <a:ea typeface="+mn-ea"/>
                <a:cs typeface="+mn-cs"/>
              </a:rPr>
              <a:t>main and secondary memory, and processor execution time. But this control is exercised</a:t>
            </a:r>
          </a:p>
          <a:p>
            <a:r>
              <a:rPr lang="en-US" sz="1200" kern="1200" baseline="0" dirty="0">
                <a:solidFill>
                  <a:schemeClr val="tx1"/>
                </a:solidFill>
                <a:latin typeface="+mn-lt"/>
                <a:ea typeface="+mn-ea"/>
                <a:cs typeface="+mn-cs"/>
              </a:rPr>
              <a:t>in a curious way. Normally, we think of a control mechanism as something</a:t>
            </a:r>
          </a:p>
          <a:p>
            <a:r>
              <a:rPr lang="en-US" sz="1200" kern="1200" baseline="0" dirty="0">
                <a:solidFill>
                  <a:schemeClr val="tx1"/>
                </a:solidFill>
                <a:latin typeface="+mn-lt"/>
                <a:ea typeface="+mn-ea"/>
                <a:cs typeface="+mn-cs"/>
              </a:rPr>
              <a:t>external to that which is controlled, or at least as something that is a distinct and</a:t>
            </a:r>
          </a:p>
          <a:p>
            <a:r>
              <a:rPr lang="en-US" sz="1200" kern="1200" baseline="0" dirty="0">
                <a:solidFill>
                  <a:schemeClr val="tx1"/>
                </a:solidFill>
                <a:latin typeface="+mn-lt"/>
                <a:ea typeface="+mn-ea"/>
                <a:cs typeface="+mn-cs"/>
              </a:rPr>
              <a:t>separate part of that which is controlled. (For example, a residential heating system</a:t>
            </a:r>
          </a:p>
          <a:p>
            <a:r>
              <a:rPr lang="en-US" sz="1200" kern="1200" baseline="0" dirty="0">
                <a:solidFill>
                  <a:schemeClr val="tx1"/>
                </a:solidFill>
                <a:latin typeface="+mn-lt"/>
                <a:ea typeface="+mn-ea"/>
                <a:cs typeface="+mn-cs"/>
              </a:rPr>
              <a:t>is controlled by a thermostat, which is separate from the heat-generation and heat distribution</a:t>
            </a:r>
          </a:p>
          <a:p>
            <a:r>
              <a:rPr lang="en-US" sz="1200" kern="1200" baseline="0" dirty="0">
                <a:solidFill>
                  <a:schemeClr val="tx1"/>
                </a:solidFill>
                <a:latin typeface="+mn-lt"/>
                <a:ea typeface="+mn-ea"/>
                <a:cs typeface="+mn-cs"/>
              </a:rPr>
              <a:t>apparatus.)</a:t>
            </a:r>
          </a:p>
          <a:p>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6</a:t>
            </a:fld>
            <a:endParaRPr lang="en-US" dirty="0"/>
          </a:p>
        </p:txBody>
      </p:sp>
    </p:spTree>
    <p:extLst>
      <p:ext uri="{BB962C8B-B14F-4D97-AF65-F5344CB8AC3E}">
        <p14:creationId xmlns:p14="http://schemas.microsoft.com/office/powerpoint/2010/main" val="241929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OS, as a control mechanism is unusual in two respects: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OS functions in the same way as ordinary computer software; that is, it is</a:t>
            </a:r>
          </a:p>
          <a:p>
            <a:r>
              <a:rPr lang="en-US" sz="1200" kern="1200" baseline="0" dirty="0">
                <a:solidFill>
                  <a:schemeClr val="tx1"/>
                </a:solidFill>
                <a:latin typeface="+mn-lt"/>
                <a:ea typeface="+mn-ea"/>
                <a:cs typeface="+mn-cs"/>
              </a:rPr>
              <a:t>a program or suite of programs executed by the processor.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OS frequently relinquishes control and must depend on the processor to</a:t>
            </a:r>
          </a:p>
          <a:p>
            <a:r>
              <a:rPr lang="en-US" sz="1200" kern="1200" baseline="0" dirty="0">
                <a:solidFill>
                  <a:schemeClr val="tx1"/>
                </a:solidFill>
                <a:latin typeface="+mn-lt"/>
                <a:ea typeface="+mn-ea"/>
                <a:cs typeface="+mn-cs"/>
              </a:rPr>
              <a:t>allow it to regain control.</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Like other computer programs, the OS provides instructions for the processor.</a:t>
            </a:r>
          </a:p>
          <a:p>
            <a:r>
              <a:rPr lang="en-US" sz="1200" kern="1200" baseline="0" dirty="0">
                <a:solidFill>
                  <a:schemeClr val="tx1"/>
                </a:solidFill>
                <a:latin typeface="+mn-lt"/>
                <a:ea typeface="+mn-ea"/>
                <a:cs typeface="+mn-cs"/>
              </a:rPr>
              <a:t>The key difference is in the intent of the program. The OS directs the processor</a:t>
            </a:r>
          </a:p>
          <a:p>
            <a:r>
              <a:rPr lang="en-US" sz="1200" kern="1200" baseline="0" dirty="0">
                <a:solidFill>
                  <a:schemeClr val="tx1"/>
                </a:solidFill>
                <a:latin typeface="+mn-lt"/>
                <a:ea typeface="+mn-ea"/>
                <a:cs typeface="+mn-cs"/>
              </a:rPr>
              <a:t>in the use of the other system resources and in the timing of its execution of other</a:t>
            </a:r>
          </a:p>
          <a:p>
            <a:r>
              <a:rPr lang="en-US" sz="1200" kern="1200" baseline="0" dirty="0">
                <a:solidFill>
                  <a:schemeClr val="tx1"/>
                </a:solidFill>
                <a:latin typeface="+mn-lt"/>
                <a:ea typeface="+mn-ea"/>
                <a:cs typeface="+mn-cs"/>
              </a:rPr>
              <a:t>programs. But in order for the processor to do any of these things, it must cease</a:t>
            </a:r>
          </a:p>
          <a:p>
            <a:r>
              <a:rPr lang="en-US" sz="1200" kern="1200" baseline="0" dirty="0">
                <a:solidFill>
                  <a:schemeClr val="tx1"/>
                </a:solidFill>
                <a:latin typeface="+mn-lt"/>
                <a:ea typeface="+mn-ea"/>
                <a:cs typeface="+mn-cs"/>
              </a:rPr>
              <a:t>executing the OS program and execute other programs. Thus, the OS relinquishes</a:t>
            </a:r>
          </a:p>
          <a:p>
            <a:r>
              <a:rPr lang="en-US" sz="1200" kern="1200" baseline="0" dirty="0">
                <a:solidFill>
                  <a:schemeClr val="tx1"/>
                </a:solidFill>
                <a:latin typeface="+mn-lt"/>
                <a:ea typeface="+mn-ea"/>
                <a:cs typeface="+mn-cs"/>
              </a:rPr>
              <a:t>control for the processor to do some “useful” work and then resumes control long</a:t>
            </a:r>
          </a:p>
          <a:p>
            <a:r>
              <a:rPr lang="en-US" sz="1200" kern="1200" baseline="0" dirty="0">
                <a:solidFill>
                  <a:schemeClr val="tx1"/>
                </a:solidFill>
                <a:latin typeface="+mn-lt"/>
                <a:ea typeface="+mn-ea"/>
                <a:cs typeface="+mn-cs"/>
              </a:rPr>
              <a:t>enough to prepare the processor to do the next piece of work. The mechanisms</a:t>
            </a:r>
          </a:p>
          <a:p>
            <a:r>
              <a:rPr lang="en-US" sz="1200" kern="1200" baseline="0" dirty="0">
                <a:solidFill>
                  <a:schemeClr val="tx1"/>
                </a:solidFill>
                <a:latin typeface="+mn-lt"/>
                <a:ea typeface="+mn-ea"/>
                <a:cs typeface="+mn-cs"/>
              </a:rPr>
              <a:t>involved in all this should become clear as the chapter proceeds.</a:t>
            </a:r>
            <a:endParaRPr lang="en-US" b="1"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7</a:t>
            </a:fld>
            <a:endParaRPr lang="en-US" dirty="0"/>
          </a:p>
        </p:txBody>
      </p:sp>
    </p:spTree>
    <p:extLst>
      <p:ext uri="{BB962C8B-B14F-4D97-AF65-F5344CB8AC3E}">
        <p14:creationId xmlns:p14="http://schemas.microsoft.com/office/powerpoint/2010/main" val="3482288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2.2 suggests the main resources that are managed by the OS. A portion</a:t>
            </a:r>
          </a:p>
          <a:p>
            <a:r>
              <a:rPr lang="en-US" sz="1200" kern="1200" baseline="0" dirty="0">
                <a:solidFill>
                  <a:schemeClr val="tx1"/>
                </a:solidFill>
                <a:latin typeface="+mn-lt"/>
                <a:ea typeface="+mn-ea"/>
                <a:cs typeface="+mn-cs"/>
              </a:rPr>
              <a:t>of the OS is in main memory. This includes the </a:t>
            </a:r>
            <a:r>
              <a:rPr lang="en-US" sz="1200" b="1" kern="1200" baseline="0" dirty="0">
                <a:solidFill>
                  <a:schemeClr val="tx1"/>
                </a:solidFill>
                <a:latin typeface="+mn-lt"/>
                <a:ea typeface="+mn-ea"/>
                <a:cs typeface="+mn-cs"/>
              </a:rPr>
              <a:t>kernel , or nucleus , which contains</a:t>
            </a:r>
          </a:p>
          <a:p>
            <a:r>
              <a:rPr lang="en-US" sz="1200" kern="1200" baseline="0" dirty="0">
                <a:solidFill>
                  <a:schemeClr val="tx1"/>
                </a:solidFill>
                <a:latin typeface="+mn-lt"/>
                <a:ea typeface="+mn-ea"/>
                <a:cs typeface="+mn-cs"/>
              </a:rPr>
              <a:t>the most frequently used functions in the OS and, at a given time, other portions</a:t>
            </a:r>
          </a:p>
          <a:p>
            <a:r>
              <a:rPr lang="en-US" sz="1200" kern="1200" baseline="0" dirty="0">
                <a:solidFill>
                  <a:schemeClr val="tx1"/>
                </a:solidFill>
                <a:latin typeface="+mn-lt"/>
                <a:ea typeface="+mn-ea"/>
                <a:cs typeface="+mn-cs"/>
              </a:rPr>
              <a:t>of the OS currently in use. The remainder of main memory contains user programs</a:t>
            </a:r>
          </a:p>
          <a:p>
            <a:r>
              <a:rPr lang="en-US" sz="1200" kern="1200" baseline="0" dirty="0">
                <a:solidFill>
                  <a:schemeClr val="tx1"/>
                </a:solidFill>
                <a:latin typeface="+mn-lt"/>
                <a:ea typeface="+mn-ea"/>
                <a:cs typeface="+mn-cs"/>
              </a:rPr>
              <a:t>and data. The memory management hardware in the processor and the OS jointly</a:t>
            </a:r>
          </a:p>
          <a:p>
            <a:r>
              <a:rPr lang="en-US" sz="1200" kern="1200" baseline="0" dirty="0">
                <a:solidFill>
                  <a:schemeClr val="tx1"/>
                </a:solidFill>
                <a:latin typeface="+mn-lt"/>
                <a:ea typeface="+mn-ea"/>
                <a:cs typeface="+mn-cs"/>
              </a:rPr>
              <a:t>control the allocation of main memory, as we shall see. The OS decides when an I/O</a:t>
            </a:r>
          </a:p>
          <a:p>
            <a:r>
              <a:rPr lang="en-US" sz="1200" kern="1200" baseline="0" dirty="0">
                <a:solidFill>
                  <a:schemeClr val="tx1"/>
                </a:solidFill>
                <a:latin typeface="+mn-lt"/>
                <a:ea typeface="+mn-ea"/>
                <a:cs typeface="+mn-cs"/>
              </a:rPr>
              <a:t>device can be used by a program in execution and controls access to and use of files.</a:t>
            </a:r>
          </a:p>
          <a:p>
            <a:r>
              <a:rPr lang="en-US" sz="1200" kern="1200" baseline="0" dirty="0">
                <a:solidFill>
                  <a:schemeClr val="tx1"/>
                </a:solidFill>
                <a:latin typeface="+mn-lt"/>
                <a:ea typeface="+mn-ea"/>
                <a:cs typeface="+mn-cs"/>
              </a:rPr>
              <a:t>The processor itself is a resource, and the OS must determine how much processor</a:t>
            </a:r>
          </a:p>
          <a:p>
            <a:r>
              <a:rPr lang="en-US" sz="1200" kern="1200" baseline="0" dirty="0">
                <a:solidFill>
                  <a:schemeClr val="tx1"/>
                </a:solidFill>
                <a:latin typeface="+mn-lt"/>
                <a:ea typeface="+mn-ea"/>
                <a:cs typeface="+mn-cs"/>
              </a:rPr>
              <a:t>time is to be devoted to the execution of a particular user program. </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8</a:t>
            </a:fld>
            <a:endParaRPr lang="en-US" dirty="0"/>
          </a:p>
        </p:txBody>
      </p:sp>
    </p:spTree>
    <p:extLst>
      <p:ext uri="{BB962C8B-B14F-4D97-AF65-F5344CB8AC3E}">
        <p14:creationId xmlns:p14="http://schemas.microsoft.com/office/powerpoint/2010/main" val="150811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A major OS will evolve over time for a number of reasons: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Hardware upgrades plus new types of hardware: For example, early versions</a:t>
            </a:r>
          </a:p>
          <a:p>
            <a:r>
              <a:rPr lang="en-US" sz="1200" kern="1200" baseline="0" dirty="0">
                <a:solidFill>
                  <a:schemeClr val="tx1"/>
                </a:solidFill>
                <a:latin typeface="+mn-lt"/>
                <a:ea typeface="+mn-ea"/>
                <a:cs typeface="+mn-cs"/>
              </a:rPr>
              <a:t>of UNIX and the Macintosh OS did not employ a paging mechanism because</a:t>
            </a:r>
          </a:p>
          <a:p>
            <a:r>
              <a:rPr lang="en-US" sz="1200" kern="1200" baseline="0" dirty="0">
                <a:solidFill>
                  <a:schemeClr val="tx1"/>
                </a:solidFill>
                <a:latin typeface="+mn-lt"/>
                <a:ea typeface="+mn-ea"/>
                <a:cs typeface="+mn-cs"/>
              </a:rPr>
              <a:t>they were run on processors without paging hardware. Subsequent versions</a:t>
            </a:r>
          </a:p>
          <a:p>
            <a:r>
              <a:rPr lang="en-US" sz="1200" kern="1200" baseline="0" dirty="0">
                <a:solidFill>
                  <a:schemeClr val="tx1"/>
                </a:solidFill>
                <a:latin typeface="+mn-lt"/>
                <a:ea typeface="+mn-ea"/>
                <a:cs typeface="+mn-cs"/>
              </a:rPr>
              <a:t>of these operating systems were modified to exploit paging capabilities. Also,</a:t>
            </a:r>
          </a:p>
          <a:p>
            <a:r>
              <a:rPr lang="en-US" sz="1200" kern="1200" baseline="0" dirty="0">
                <a:solidFill>
                  <a:schemeClr val="tx1"/>
                </a:solidFill>
                <a:latin typeface="+mn-lt"/>
                <a:ea typeface="+mn-ea"/>
                <a:cs typeface="+mn-cs"/>
              </a:rPr>
              <a:t>the use of graphics terminals and page-mode terminals instead of line-at-a time</a:t>
            </a:r>
          </a:p>
          <a:p>
            <a:r>
              <a:rPr lang="en-US" sz="1200" kern="1200" baseline="0" dirty="0">
                <a:solidFill>
                  <a:schemeClr val="tx1"/>
                </a:solidFill>
                <a:latin typeface="+mn-lt"/>
                <a:ea typeface="+mn-ea"/>
                <a:cs typeface="+mn-cs"/>
              </a:rPr>
              <a:t>scroll mode terminals affects OS design. For example, a graphics terminal</a:t>
            </a:r>
          </a:p>
          <a:p>
            <a:r>
              <a:rPr lang="en-US" sz="1200" kern="1200" baseline="0" dirty="0">
                <a:solidFill>
                  <a:schemeClr val="tx1"/>
                </a:solidFill>
                <a:latin typeface="+mn-lt"/>
                <a:ea typeface="+mn-ea"/>
                <a:cs typeface="+mn-cs"/>
              </a:rPr>
              <a:t>typically allows the user to view several applications at the same time through</a:t>
            </a:r>
          </a:p>
          <a:p>
            <a:r>
              <a:rPr lang="en-US" sz="1200" kern="1200" baseline="0" dirty="0">
                <a:solidFill>
                  <a:schemeClr val="tx1"/>
                </a:solidFill>
                <a:latin typeface="+mn-lt"/>
                <a:ea typeface="+mn-ea"/>
                <a:cs typeface="+mn-cs"/>
              </a:rPr>
              <a:t>“windows” on the screen. This requires more sophisticated support in the OS.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New services: In response to user demand or in response to the needs of system</a:t>
            </a:r>
          </a:p>
          <a:p>
            <a:r>
              <a:rPr lang="en-US" sz="1200" kern="1200" baseline="0" dirty="0">
                <a:solidFill>
                  <a:schemeClr val="tx1"/>
                </a:solidFill>
                <a:latin typeface="+mn-lt"/>
                <a:ea typeface="+mn-ea"/>
                <a:cs typeface="+mn-cs"/>
              </a:rPr>
              <a:t>managers, the OS expands to offer new services. For example, if it is found</a:t>
            </a:r>
          </a:p>
          <a:p>
            <a:r>
              <a:rPr lang="en-US" sz="1200" kern="1200" baseline="0" dirty="0">
                <a:solidFill>
                  <a:schemeClr val="tx1"/>
                </a:solidFill>
                <a:latin typeface="+mn-lt"/>
                <a:ea typeface="+mn-ea"/>
                <a:cs typeface="+mn-cs"/>
              </a:rPr>
              <a:t>to be difficult to maintain good performance for users with existing tools, new</a:t>
            </a:r>
          </a:p>
          <a:p>
            <a:r>
              <a:rPr lang="en-US" sz="1200" kern="1200" baseline="0" dirty="0">
                <a:solidFill>
                  <a:schemeClr val="tx1"/>
                </a:solidFill>
                <a:latin typeface="+mn-lt"/>
                <a:ea typeface="+mn-ea"/>
                <a:cs typeface="+mn-cs"/>
              </a:rPr>
              <a:t>measurement and control tools may be added to the OS.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t>
            </a:r>
            <a:r>
              <a:rPr lang="en-US" sz="1200" b="1" kern="1200" baseline="0" dirty="0">
                <a:solidFill>
                  <a:schemeClr val="tx1"/>
                </a:solidFill>
                <a:latin typeface="+mn-lt"/>
                <a:ea typeface="+mn-ea"/>
                <a:cs typeface="+mn-cs"/>
              </a:rPr>
              <a:t>Fixes: Any OS has faults. These are discovered over the course of time and</a:t>
            </a:r>
          </a:p>
          <a:p>
            <a:r>
              <a:rPr lang="en-US" sz="1200" kern="1200" baseline="0" dirty="0">
                <a:solidFill>
                  <a:schemeClr val="tx1"/>
                </a:solidFill>
                <a:latin typeface="+mn-lt"/>
                <a:ea typeface="+mn-ea"/>
                <a:cs typeface="+mn-cs"/>
              </a:rPr>
              <a:t>fixes are made. Of course, the fix may introduce new faults.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need to change an OS regularly places certain requirements on its design.</a:t>
            </a:r>
          </a:p>
          <a:p>
            <a:r>
              <a:rPr lang="en-US" sz="1200" kern="1200" baseline="0" dirty="0">
                <a:solidFill>
                  <a:schemeClr val="tx1"/>
                </a:solidFill>
                <a:latin typeface="+mn-lt"/>
                <a:ea typeface="+mn-ea"/>
                <a:cs typeface="+mn-cs"/>
              </a:rPr>
              <a:t>An obvious statement is that the system should be modular in construction, with</a:t>
            </a:r>
          </a:p>
          <a:p>
            <a:r>
              <a:rPr lang="en-US" sz="1200" kern="1200" baseline="0" dirty="0">
                <a:solidFill>
                  <a:schemeClr val="tx1"/>
                </a:solidFill>
                <a:latin typeface="+mn-lt"/>
                <a:ea typeface="+mn-ea"/>
                <a:cs typeface="+mn-cs"/>
              </a:rPr>
              <a:t>clearly defined interfaces between the modules, and that it should be well documented.</a:t>
            </a:r>
          </a:p>
          <a:p>
            <a:r>
              <a:rPr lang="en-US" sz="1200" kern="1200" baseline="0" dirty="0">
                <a:solidFill>
                  <a:schemeClr val="tx1"/>
                </a:solidFill>
                <a:latin typeface="+mn-lt"/>
                <a:ea typeface="+mn-ea"/>
                <a:cs typeface="+mn-cs"/>
              </a:rPr>
              <a:t>For large programs, such as the typical contemporary OS, what might be</a:t>
            </a:r>
          </a:p>
          <a:p>
            <a:r>
              <a:rPr lang="en-US" sz="1200" kern="1200" baseline="0" dirty="0">
                <a:solidFill>
                  <a:schemeClr val="tx1"/>
                </a:solidFill>
                <a:latin typeface="+mn-lt"/>
                <a:ea typeface="+mn-ea"/>
                <a:cs typeface="+mn-cs"/>
              </a:rPr>
              <a:t>referred to as straightforward modularization is inadequate [DENN80a]. That is,</a:t>
            </a:r>
          </a:p>
          <a:p>
            <a:r>
              <a:rPr lang="en-US" sz="1200" kern="1200" baseline="0" dirty="0">
                <a:solidFill>
                  <a:schemeClr val="tx1"/>
                </a:solidFill>
                <a:latin typeface="+mn-lt"/>
                <a:ea typeface="+mn-ea"/>
                <a:cs typeface="+mn-cs"/>
              </a:rPr>
              <a:t>much more must be done than simply partitioning a program into modules. We</a:t>
            </a:r>
          </a:p>
          <a:p>
            <a:r>
              <a:rPr lang="en-US" sz="1200" kern="1200" baseline="0" dirty="0">
                <a:solidFill>
                  <a:schemeClr val="tx1"/>
                </a:solidFill>
                <a:latin typeface="+mn-lt"/>
                <a:ea typeface="+mn-ea"/>
                <a:cs typeface="+mn-cs"/>
              </a:rPr>
              <a:t>return to this topic later in this chapter.</a:t>
            </a:r>
            <a:endParaRPr lang="en-US" dirty="0"/>
          </a:p>
        </p:txBody>
      </p:sp>
      <p:sp>
        <p:nvSpPr>
          <p:cNvPr id="4" name="Slide Number Placeholder 3"/>
          <p:cNvSpPr>
            <a:spLocks noGrp="1"/>
          </p:cNvSpPr>
          <p:nvPr>
            <p:ph type="sldNum" sz="quarter" idx="10"/>
          </p:nvPr>
        </p:nvSpPr>
        <p:spPr/>
        <p:txBody>
          <a:bodyPr/>
          <a:lstStyle/>
          <a:p>
            <a:pPr>
              <a:defRPr/>
            </a:pPr>
            <a:fld id="{B1F781F4-099F-4112-9B1E-8A4E4163911A}" type="slidenum">
              <a:rPr lang="en-US" smtClean="0"/>
              <a:pPr>
                <a:defRPr/>
              </a:pPr>
              <a:t>9</a:t>
            </a:fld>
            <a:endParaRPr lang="en-US" dirty="0"/>
          </a:p>
        </p:txBody>
      </p:sp>
    </p:spTree>
    <p:extLst>
      <p:ext uri="{BB962C8B-B14F-4D97-AF65-F5344CB8AC3E}">
        <p14:creationId xmlns:p14="http://schemas.microsoft.com/office/powerpoint/2010/main" val="1851629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3328524-07B2-46FA-A945-A39DF2B80D81}" type="datetime1">
              <a:rPr lang="en-US" smtClean="0"/>
              <a:t>11/3/2020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F246AB-72DE-4829-A3EE-183283F17E5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2CB132D-A089-4B35-B177-DCB2BF101343}" type="datetime1">
              <a:rPr lang="en-US" smtClean="0"/>
              <a:t>11/3/2020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BAF33-582B-4B0D-B27A-32E91EEEB04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BB52E2-DA92-4293-8A58-8571DBE3B621}" type="datetime1">
              <a:rPr lang="en-US" smtClean="0"/>
              <a:t>11/3/2020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35F4E-BD93-49E1-84D0-363BA31979D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9C97DC53-DF4B-4D7C-A4E9-C5E993CAEDC7}" type="datetime1">
              <a:rPr lang="en-US" smtClean="0"/>
              <a:t>11/3/2020</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46FA4F69-47FA-46CC-8030-E13D0EF9E85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01249C1-1E72-4668-8230-9B3C70CB362C}" type="datetime1">
              <a:rPr lang="en-US" smtClean="0"/>
              <a:t>11/3/2020</a:t>
            </a:fld>
            <a:endParaRPr/>
          </a:p>
        </p:txBody>
      </p:sp>
      <p:sp>
        <p:nvSpPr>
          <p:cNvPr id="5" name="Footer Placeholder 4"/>
          <p:cNvSpPr>
            <a:spLocks noGrp="1"/>
          </p:cNvSpPr>
          <p:nvPr>
            <p:ph type="ftr" sz="quarter" idx="11"/>
          </p:nvPr>
        </p:nvSpPr>
        <p:spPr/>
        <p:txBody>
          <a:bodyPr/>
          <a:lstStyle/>
          <a:p>
            <a:r>
              <a:rPr lang="en-US"/>
              <a:t>© 2017 Pearson Education, Inc., Hoboken, NJ. All rights reserved.</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cstate="print"/>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cstate="print"/>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cstate="print"/>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A9E1543-944F-4B93-BBC0-BBB13033A06A}" type="datetime1">
              <a:rPr lang="en-US" smtClean="0"/>
              <a:t>11/3/2020</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93238FDB-2D8C-4804-B582-7DB90366B95F}"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AE3A3327-1330-4C2F-B8B0-5307A960967E}" type="datetime1">
              <a:rPr lang="en-US" smtClean="0"/>
              <a:t>11/3/2020</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77EB8B-B6EB-443D-9CB4-B019CEC8F476}"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8FEBEFEB-3137-4361-BF8D-8B71D8DAE8CB}" type="datetime1">
              <a:rPr lang="en-US" smtClean="0"/>
              <a:t>11/3/2020</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9" name="Slide Number Placeholder 8"/>
          <p:cNvSpPr>
            <a:spLocks noGrp="1"/>
          </p:cNvSpPr>
          <p:nvPr>
            <p:ph type="sldNum" sz="quarter" idx="12"/>
          </p:nvPr>
        </p:nvSpPr>
        <p:spPr/>
        <p:txBody>
          <a:bodyPr/>
          <a:lstStyle/>
          <a:p>
            <a:pPr>
              <a:defRPr/>
            </a:pPr>
            <a:fld id="{D56104A5-FF6A-4891-8FE3-D539A7A66E05}"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E62409E7-14E4-4EDE-A097-44935418D2BC}" type="datetime1">
              <a:rPr lang="en-US" smtClean="0"/>
              <a:t>11/3/2020</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407067E2-9646-4913-B9DF-9322C05D72F1}" type="datetime1">
              <a:rPr lang="en-US" smtClean="0"/>
              <a:t>11/3/2020</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C2843719-C9BC-4831-AE73-6188F281A0B0}" type="datetime1">
              <a:rPr lang="en-US" smtClean="0"/>
              <a:t>11/3/2020</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E4367C90-D8D8-4A11-9BC3-E7451ACC5EB2}"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6F8553-80A6-4E99-A3E3-FF9E4E4D2983}" type="datetime1">
              <a:rPr lang="en-US" smtClean="0"/>
              <a:t>11/3/2020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217303-0E5B-4E24-BCA3-62F5881C102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1D80BCFC-DF74-4C8E-BFB9-5117B497DEB2}" type="datetime1">
              <a:rPr lang="en-US" smtClean="0"/>
              <a:t>11/3/2020</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5" name="Slide Number Placeholder 4"/>
          <p:cNvSpPr>
            <a:spLocks noGrp="1"/>
          </p:cNvSpPr>
          <p:nvPr>
            <p:ph type="sldNum" sz="quarter" idx="12"/>
          </p:nvPr>
        </p:nvSpPr>
        <p:spPr/>
        <p:txBody>
          <a:bodyPr/>
          <a:lstStyle/>
          <a:p>
            <a:pPr>
              <a:defRPr/>
            </a:pPr>
            <a:fld id="{97012834-41A2-49E3-8762-B14EE3F5CFB1}"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07713CDC-1871-4FE0-8F99-F105215951A7}" type="datetime1">
              <a:rPr lang="en-US" smtClean="0"/>
              <a:t>11/3/2020</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Slide Number Placeholder 3"/>
          <p:cNvSpPr>
            <a:spLocks noGrp="1"/>
          </p:cNvSpPr>
          <p:nvPr>
            <p:ph type="sldNum" sz="quarter" idx="12"/>
          </p:nvPr>
        </p:nvSpPr>
        <p:spPr/>
        <p:txBody>
          <a:bodyPr/>
          <a:lstStyle/>
          <a:p>
            <a:pPr>
              <a:defRPr/>
            </a:pPr>
            <a:fld id="{0A9A6F0D-A611-4358-861D-7B01E8303898}"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92B9AB9-9438-4EE9-B487-50CE69261CBD}" type="datetime1">
              <a:rPr lang="en-US" smtClean="0"/>
              <a:t>11/3/2020</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BAB79F47-3AF0-4617-BC60-2E592392BB48}"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C9AEB1C-875F-40E6-A4D5-69F8F3A9A169}" type="datetime1">
              <a:rPr lang="en-US" smtClean="0"/>
              <a:t>11/3/2020</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CADF8B95-FD24-4BC4-B430-69A3136D11E0}"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B652C9EC-701E-4EAA-B569-826F3E396EB8}" type="datetime1">
              <a:rPr lang="en-US" smtClean="0"/>
              <a:t>11/3/2020</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FBF0D068-AB96-40B8-9FAA-4228627632C0}"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FC37383B-AB66-486E-8AC2-FCFDEE67AC27}" type="datetime1">
              <a:rPr lang="en-US" smtClean="0"/>
              <a:t>11/3/2020</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0E7040A0-6A5C-4BDA-AED7-03967CF0473B}"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168A4C2-FA1D-46C3-BCDF-33DEED4B98AB}" type="datetime1">
              <a:rPr lang="en-US" smtClean="0"/>
              <a:t>11/3/2020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F17966-739A-4E4E-BEF8-5E9D65CAA6D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5F3DCD9-476F-4C2E-89FE-B879B1BC532B}" type="datetime1">
              <a:rPr lang="en-US" smtClean="0"/>
              <a:t>11/3/2020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B75778-597E-43D2-A71E-341C60964EE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CCC8A80-C196-4A7D-B68E-58E0124DF977}" type="datetime1">
              <a:rPr lang="en-US" smtClean="0"/>
              <a:t>11/3/2020</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D71189-8D0B-455A-87B2-3A89DCBF685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F76A36B-F581-4724-A4CC-716947E0EA3E}" type="datetime1">
              <a:rPr lang="en-US" smtClean="0"/>
              <a:t>11/3/2020</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5D2254-A369-4EE7-927D-AE713623071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8D3458-9844-4ACC-B4A0-2ADBDB51CF0E}" type="datetime1">
              <a:rPr lang="en-US" smtClean="0"/>
              <a:t>11/3/2020</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269E04E-7B9E-40CB-AECA-9BEEF7D4B16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B2344A5-8CA8-4A2E-A6EF-D7274EE76561}" type="datetime1">
              <a:rPr lang="en-US" smtClean="0"/>
              <a:t>11/3/2020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175EC1-C65E-447A-8CAE-CC74F724346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2306AD7-0DC4-4288-82A3-3AB8E38AC52F}" type="datetime1">
              <a:rPr lang="en-US" smtClean="0"/>
              <a:t>11/3/2020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A6BC3C-EF4C-4932-8208-7FBB5701A0A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B021ABF-119C-4008-AC46-D4012F442A64}" type="datetime1">
              <a:rPr lang="en-US" smtClean="0"/>
              <a:t>11/3/2020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9DAB5F-4C32-47E8-A254-E438E2D0D3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39BDAB3E-4AE2-4BF5-BEDF-A65EE8515191}" type="datetime1">
              <a:rPr lang="en-US" smtClean="0"/>
              <a:t>11/3/2020</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E4367C90-D8D8-4A11-9BC3-E7451ACC5EB2}"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hf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7.xm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0.xml"/><Relationship Id="rId1" Type="http://schemas.openxmlformats.org/officeDocument/2006/relationships/slideLayout" Target="../slideLayouts/slideLayout2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2.xml"/><Relationship Id="rId1" Type="http://schemas.openxmlformats.org/officeDocument/2006/relationships/slideLayout" Target="../slideLayouts/slideLayout2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43.xml"/><Relationship Id="rId1" Type="http://schemas.openxmlformats.org/officeDocument/2006/relationships/slideLayout" Target="../slideLayouts/slideLayout17.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r>
              <a:rPr lang="en-US" dirty="0"/>
              <a:t>Chapter 2</a:t>
            </a:r>
            <a:br>
              <a:rPr lang="en-US" dirty="0"/>
            </a:br>
            <a:r>
              <a:rPr lang="en-US" dirty="0"/>
              <a:t>Operating System Overview</a:t>
            </a:r>
          </a:p>
        </p:txBody>
      </p:sp>
      <p:sp>
        <p:nvSpPr>
          <p:cNvPr id="8" name="Text Placeholder 7"/>
          <p:cNvSpPr>
            <a:spLocks noGrp="1"/>
          </p:cNvSpPr>
          <p:nvPr>
            <p:ph type="body" idx="1"/>
          </p:nvPr>
        </p:nvSpPr>
        <p:spPr/>
        <p:txBody>
          <a:bodyPr>
            <a:normAutofit/>
          </a:bodyPr>
          <a:lstStyle/>
          <a:p>
            <a:r>
              <a:rPr lang="en-US" dirty="0"/>
              <a:t>Ninth Edition</a:t>
            </a:r>
          </a:p>
          <a:p>
            <a:r>
              <a:rPr lang="en-US" dirty="0"/>
              <a:t>By William Stallings</a:t>
            </a:r>
          </a:p>
        </p:txBody>
      </p:sp>
      <p:sp>
        <p:nvSpPr>
          <p:cNvPr id="7" name="Subtitle 2"/>
          <p:cNvSpPr txBox="1">
            <a:spLocks/>
          </p:cNvSpPr>
          <p:nvPr/>
        </p:nvSpPr>
        <p:spPr bwMode="auto">
          <a:xfrm>
            <a:off x="457200" y="1905000"/>
            <a:ext cx="2133600" cy="43434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algn="ctr" fontAlgn="auto">
              <a:spcBef>
                <a:spcPct val="20000"/>
              </a:spcBef>
              <a:spcAft>
                <a:spcPts val="0"/>
              </a:spcAft>
              <a:defRPr/>
            </a:pPr>
            <a:r>
              <a:rPr lang="en-US" sz="3200" i="1" dirty="0">
                <a:solidFill>
                  <a:schemeClr val="bg2">
                    <a:lumMod val="25000"/>
                  </a:schemeClr>
                </a:solidFill>
                <a:latin typeface="+mn-lt"/>
              </a:rPr>
              <a:t>Operating Systems:</a:t>
            </a:r>
            <a:br>
              <a:rPr lang="en-US" sz="3200" i="1" dirty="0">
                <a:solidFill>
                  <a:schemeClr val="bg2">
                    <a:lumMod val="25000"/>
                  </a:schemeClr>
                </a:solidFill>
                <a:latin typeface="+mn-lt"/>
              </a:rPr>
            </a:br>
            <a:r>
              <a:rPr lang="en-US" sz="3200" i="1" dirty="0">
                <a:solidFill>
                  <a:schemeClr val="bg2">
                    <a:lumMod val="25000"/>
                  </a:schemeClr>
                </a:solidFill>
                <a:latin typeface="+mn-lt"/>
              </a:rPr>
              <a:t>Internals and Design Principles</a:t>
            </a:r>
            <a:br>
              <a:rPr lang="en-US" sz="3200" i="1" dirty="0">
                <a:solidFill>
                  <a:schemeClr val="bg2">
                    <a:lumMod val="25000"/>
                  </a:schemeClr>
                </a:solidFill>
                <a:latin typeface="+mn-lt"/>
              </a:rPr>
            </a:br>
            <a:endParaRPr lang="en-US" sz="3200" i="1" dirty="0">
              <a:solidFill>
                <a:schemeClr val="bg2">
                  <a:lumMod val="25000"/>
                </a:schemeClr>
              </a:solidFill>
              <a:latin typeface="+mn-lt"/>
            </a:endParaRPr>
          </a:p>
        </p:txBody>
      </p:sp>
      <p:sp>
        <p:nvSpPr>
          <p:cNvPr id="5" name="Footer Placeholder 4"/>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3CA2FE41-D1C2-4861-9942-7F46C1F35659}"/>
              </a:ext>
            </a:extLst>
          </p:cNvPr>
          <p:cNvSpPr>
            <a:spLocks noGrp="1"/>
          </p:cNvSpPr>
          <p:nvPr>
            <p:ph type="sldNum" sz="quarter" idx="12"/>
          </p:nvPr>
        </p:nvSpPr>
        <p:spPr/>
        <p:txBody>
          <a:bodyPr/>
          <a:lstStyle/>
          <a:p>
            <a:pPr>
              <a:defRPr/>
            </a:pPr>
            <a:fld id="{93238FDB-2D8C-4804-B582-7DB90366B95F}"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chemeClr val="accent1">
                    <a:lumMod val="75000"/>
                  </a:schemeClr>
                </a:solidFill>
              </a:rPr>
              <a:t>Evolution of </a:t>
            </a:r>
            <a:br>
              <a:rPr lang="en-US" sz="4400" dirty="0">
                <a:solidFill>
                  <a:schemeClr val="accent1">
                    <a:lumMod val="75000"/>
                  </a:schemeClr>
                </a:solidFill>
              </a:rPr>
            </a:br>
            <a:r>
              <a:rPr lang="en-US" sz="4400" dirty="0">
                <a:solidFill>
                  <a:schemeClr val="accent1">
                    <a:lumMod val="75000"/>
                  </a:schemeClr>
                </a:solidFill>
              </a:rPr>
              <a:t>Operating Systems</a:t>
            </a:r>
            <a:endParaRPr lang="en-NZ" sz="4400" dirty="0">
              <a:solidFill>
                <a:schemeClr val="accent1">
                  <a:lumMod val="75000"/>
                </a:schemeClr>
              </a:solidFill>
            </a:endParaRPr>
          </a:p>
        </p:txBody>
      </p:sp>
      <p:sp>
        <p:nvSpPr>
          <p:cNvPr id="3" name="Content Placeholder 2"/>
          <p:cNvSpPr>
            <a:spLocks noGrp="1"/>
          </p:cNvSpPr>
          <p:nvPr>
            <p:ph idx="4294967295"/>
          </p:nvPr>
        </p:nvSpPr>
        <p:spPr>
          <a:xfrm>
            <a:off x="533400" y="1981200"/>
            <a:ext cx="8077200" cy="4038600"/>
          </a:xfrm>
        </p:spPr>
        <p:txBody>
          <a:bodyPr>
            <a:normAutofit/>
          </a:bodyPr>
          <a:lstStyle/>
          <a:p>
            <a:pPr>
              <a:buSzPct val="100000"/>
              <a:buFont typeface="Wingdings" charset="2"/>
              <a:buChar char="§"/>
            </a:pPr>
            <a:r>
              <a:rPr lang="en-NZ" sz="4000" dirty="0"/>
              <a:t> Stages include:</a:t>
            </a:r>
          </a:p>
          <a:p>
            <a:pPr lvl="1">
              <a:buSzPct val="55000"/>
            </a:pPr>
            <a:endParaRPr lang="en-NZ" dirty="0"/>
          </a:p>
        </p:txBody>
      </p:sp>
      <p:graphicFrame>
        <p:nvGraphicFramePr>
          <p:cNvPr id="5" name="Diagram 4"/>
          <p:cNvGraphicFramePr/>
          <p:nvPr/>
        </p:nvGraphicFramePr>
        <p:xfrm>
          <a:off x="914400" y="2133600"/>
          <a:ext cx="73152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9324A793-8A72-456E-9715-4895B1599DD4}"/>
              </a:ext>
            </a:extLst>
          </p:cNvPr>
          <p:cNvSpPr>
            <a:spLocks noGrp="1"/>
          </p:cNvSpPr>
          <p:nvPr>
            <p:ph type="sldNum" sz="quarter" idx="12"/>
          </p:nvPr>
        </p:nvSpPr>
        <p:spPr/>
        <p:txBody>
          <a:bodyPr/>
          <a:lstStyle/>
          <a:p>
            <a:pPr>
              <a:defRPr/>
            </a:pPr>
            <a:fld id="{97012834-41A2-49E3-8762-B14EE3F5CFB1}"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905"/>
                <a:solidFill>
                  <a:schemeClr val="accent1">
                    <a:lumMod val="75000"/>
                  </a:schemeClr>
                </a:solidFill>
                <a:effectLst>
                  <a:innerShdw blurRad="69850" dist="43180" dir="5400000">
                    <a:srgbClr val="000000">
                      <a:alpha val="65000"/>
                    </a:srgbClr>
                  </a:innerShdw>
                </a:effectLst>
              </a:rPr>
              <a:t>Serial Processing</a:t>
            </a:r>
          </a:p>
        </p:txBody>
      </p:sp>
      <p:sp>
        <p:nvSpPr>
          <p:cNvPr id="4" name="Text Placeholder 3"/>
          <p:cNvSpPr>
            <a:spLocks noGrp="1"/>
          </p:cNvSpPr>
          <p:nvPr>
            <p:ph type="body" idx="1"/>
          </p:nvPr>
        </p:nvSpPr>
        <p:spPr>
          <a:xfrm>
            <a:off x="609600" y="1981200"/>
            <a:ext cx="3657600" cy="730415"/>
          </a:xfrm>
        </p:spPr>
        <p:txBody>
          <a:bodyPr/>
          <a:lstStyle/>
          <a:p>
            <a:r>
              <a:rPr lang="en-US" dirty="0"/>
              <a:t>Earliest Computers:</a:t>
            </a:r>
          </a:p>
        </p:txBody>
      </p:sp>
      <p:sp>
        <p:nvSpPr>
          <p:cNvPr id="3" name="Content Placeholder 2"/>
          <p:cNvSpPr>
            <a:spLocks noGrp="1"/>
          </p:cNvSpPr>
          <p:nvPr>
            <p:ph sz="half" idx="2"/>
          </p:nvPr>
        </p:nvSpPr>
        <p:spPr>
          <a:xfrm>
            <a:off x="609600" y="2895600"/>
            <a:ext cx="3657600" cy="3328988"/>
          </a:xfrm>
        </p:spPr>
        <p:txBody>
          <a:bodyPr>
            <a:normAutofit lnSpcReduction="10000"/>
          </a:bodyPr>
          <a:lstStyle/>
          <a:p>
            <a:r>
              <a:rPr lang="en-US" dirty="0"/>
              <a:t>No operating system</a:t>
            </a:r>
          </a:p>
          <a:p>
            <a:pPr lvl="2"/>
            <a:r>
              <a:rPr lang="en-US" dirty="0"/>
              <a:t>Programmers interacted directly with the computer hardware</a:t>
            </a:r>
          </a:p>
          <a:p>
            <a:r>
              <a:rPr lang="en-US" dirty="0"/>
              <a:t>Computers ran from a console with display lights, toggle switches, some form of input device, and a printer</a:t>
            </a:r>
          </a:p>
          <a:p>
            <a:r>
              <a:rPr lang="en-US" dirty="0"/>
              <a:t>Users have access to the computer in “series”</a:t>
            </a:r>
          </a:p>
        </p:txBody>
      </p:sp>
      <p:sp>
        <p:nvSpPr>
          <p:cNvPr id="5" name="Text Placeholder 4"/>
          <p:cNvSpPr>
            <a:spLocks noGrp="1"/>
          </p:cNvSpPr>
          <p:nvPr>
            <p:ph type="body" sz="quarter" idx="3"/>
          </p:nvPr>
        </p:nvSpPr>
        <p:spPr>
          <a:xfrm>
            <a:off x="4800600" y="1981200"/>
            <a:ext cx="3657600" cy="730415"/>
          </a:xfrm>
        </p:spPr>
        <p:txBody>
          <a:bodyPr/>
          <a:lstStyle/>
          <a:p>
            <a:r>
              <a:rPr lang="en-US" dirty="0"/>
              <a:t>Problems:</a:t>
            </a:r>
          </a:p>
        </p:txBody>
      </p:sp>
      <p:sp>
        <p:nvSpPr>
          <p:cNvPr id="6" name="Content Placeholder 5"/>
          <p:cNvSpPr>
            <a:spLocks noGrp="1"/>
          </p:cNvSpPr>
          <p:nvPr>
            <p:ph sz="quarter" idx="4"/>
          </p:nvPr>
        </p:nvSpPr>
        <p:spPr>
          <a:xfrm>
            <a:off x="4800600" y="2667000"/>
            <a:ext cx="3657600" cy="3962400"/>
          </a:xfrm>
        </p:spPr>
        <p:txBody>
          <a:bodyPr>
            <a:normAutofit/>
          </a:bodyPr>
          <a:lstStyle/>
          <a:p>
            <a:r>
              <a:rPr lang="en-US" dirty="0"/>
              <a:t>Scheduling:</a:t>
            </a:r>
          </a:p>
          <a:p>
            <a:pPr lvl="1"/>
            <a:r>
              <a:rPr lang="en-US" dirty="0"/>
              <a:t>Most installations used a hardcopy sign-up sheet to reserve computer time</a:t>
            </a:r>
          </a:p>
          <a:p>
            <a:pPr lvl="3"/>
            <a:r>
              <a:rPr lang="en-US" dirty="0"/>
              <a:t>Time allocations could run short or long, resulting in wasted computer time</a:t>
            </a:r>
          </a:p>
          <a:p>
            <a:pPr marL="282575" lvl="3">
              <a:spcBef>
                <a:spcPts val="1800"/>
              </a:spcBef>
            </a:pPr>
            <a:r>
              <a:rPr lang="en-US" dirty="0"/>
              <a:t>Setup time</a:t>
            </a:r>
          </a:p>
          <a:p>
            <a:pPr lvl="1"/>
            <a:r>
              <a:rPr lang="en-US" dirty="0"/>
              <a:t>A considerable amount of time was spent on setting up the program to run</a:t>
            </a:r>
          </a:p>
        </p:txBody>
      </p:sp>
      <p:sp>
        <p:nvSpPr>
          <p:cNvPr id="8" name="Footer Placeholder 7"/>
          <p:cNvSpPr>
            <a:spLocks noGrp="1"/>
          </p:cNvSpPr>
          <p:nvPr>
            <p:ph type="ftr" sz="quarter" idx="11"/>
          </p:nvPr>
        </p:nvSpPr>
        <p:spPr>
          <a:xfrm>
            <a:off x="318246" y="6492875"/>
            <a:ext cx="4634753" cy="365125"/>
          </a:xfrm>
        </p:spPr>
        <p:txBody>
          <a:bodyPr/>
          <a:lstStyle/>
          <a:p>
            <a:pPr>
              <a:defRPr/>
            </a:pPr>
            <a:r>
              <a:rPr lang="en-US" dirty="0"/>
              <a:t>© 2017 Pearson Education, Inc., Hoboken, NJ. All rights reserved.</a:t>
            </a:r>
          </a:p>
        </p:txBody>
      </p:sp>
      <p:sp>
        <p:nvSpPr>
          <p:cNvPr id="7" name="Slide Number Placeholder 6">
            <a:extLst>
              <a:ext uri="{FF2B5EF4-FFF2-40B4-BE49-F238E27FC236}">
                <a16:creationId xmlns:a16="http://schemas.microsoft.com/office/drawing/2014/main" id="{DFADBD93-58E9-49B1-8E64-AA8EA3A2B96E}"/>
              </a:ext>
            </a:extLst>
          </p:cNvPr>
          <p:cNvSpPr>
            <a:spLocks noGrp="1"/>
          </p:cNvSpPr>
          <p:nvPr>
            <p:ph type="sldNum" sz="quarter" idx="12"/>
          </p:nvPr>
        </p:nvSpPr>
        <p:spPr/>
        <p:txBody>
          <a:bodyPr/>
          <a:lstStyle/>
          <a:p>
            <a:pPr>
              <a:defRPr/>
            </a:pPr>
            <a:fld id="{D56104A5-FF6A-4891-8FE3-D539A7A66E05}"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solidFill>
                  <a:schemeClr val="accent1">
                    <a:lumMod val="75000"/>
                  </a:schemeClr>
                </a:solidFill>
              </a:rPr>
              <a:t>Simple Batch Systems</a:t>
            </a:r>
          </a:p>
        </p:txBody>
      </p:sp>
      <p:sp>
        <p:nvSpPr>
          <p:cNvPr id="3" name="Content Placeholder 2"/>
          <p:cNvSpPr>
            <a:spLocks noGrp="1"/>
          </p:cNvSpPr>
          <p:nvPr>
            <p:ph idx="4294967295"/>
          </p:nvPr>
        </p:nvSpPr>
        <p:spPr>
          <a:xfrm>
            <a:off x="533400" y="2438400"/>
            <a:ext cx="8077200" cy="3886200"/>
          </a:xfrm>
        </p:spPr>
        <p:txBody>
          <a:bodyPr>
            <a:noAutofit/>
          </a:bodyPr>
          <a:lstStyle/>
          <a:p>
            <a:r>
              <a:rPr lang="en-US" sz="2800" dirty="0"/>
              <a:t>Early computers were very expensive</a:t>
            </a:r>
          </a:p>
          <a:p>
            <a:pPr lvl="2"/>
            <a:r>
              <a:rPr lang="en-US" sz="2400" dirty="0"/>
              <a:t>Important to maximize processor utilization</a:t>
            </a:r>
          </a:p>
          <a:p>
            <a:r>
              <a:rPr lang="en-US" sz="2800" dirty="0"/>
              <a:t>Monitor</a:t>
            </a:r>
          </a:p>
          <a:p>
            <a:pPr lvl="2"/>
            <a:r>
              <a:rPr lang="en-US" sz="2400" dirty="0"/>
              <a:t>User no longer has direct access to processor</a:t>
            </a:r>
          </a:p>
          <a:p>
            <a:pPr lvl="2"/>
            <a:r>
              <a:rPr lang="en-US" sz="2400" dirty="0"/>
              <a:t>Job is submitted to computer operator who batches them together and places them on an input device</a:t>
            </a:r>
          </a:p>
          <a:p>
            <a:pPr lvl="2"/>
            <a:r>
              <a:rPr lang="en-US" sz="2400" dirty="0"/>
              <a:t>Program branches back to the monitor when finished</a:t>
            </a:r>
          </a:p>
        </p:txBody>
      </p:sp>
      <p:sp>
        <p:nvSpPr>
          <p:cNvPr id="4" name="Footer Placeholder 3"/>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a:t>
            </a:r>
          </a:p>
        </p:txBody>
      </p:sp>
      <p:sp>
        <p:nvSpPr>
          <p:cNvPr id="5" name="Slide Number Placeholder 4">
            <a:extLst>
              <a:ext uri="{FF2B5EF4-FFF2-40B4-BE49-F238E27FC236}">
                <a16:creationId xmlns:a16="http://schemas.microsoft.com/office/drawing/2014/main" id="{1B193456-1FAE-453A-A454-6DEE6393AE54}"/>
              </a:ext>
            </a:extLst>
          </p:cNvPr>
          <p:cNvSpPr>
            <a:spLocks noGrp="1"/>
          </p:cNvSpPr>
          <p:nvPr>
            <p:ph type="sldNum" sz="quarter" idx="12"/>
          </p:nvPr>
        </p:nvSpPr>
        <p:spPr/>
        <p:txBody>
          <a:bodyPr/>
          <a:lstStyle/>
          <a:p>
            <a:pPr>
              <a:defRPr/>
            </a:pPr>
            <a:fld id="{97012834-41A2-49E3-8762-B14EE3F5CFB1}"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990600"/>
          </a:xfrm>
        </p:spPr>
        <p:txBody>
          <a:bodyPr/>
          <a:lstStyle/>
          <a:p>
            <a:r>
              <a:rPr lang="en-NZ" b="1" dirty="0">
                <a:ln w="1905"/>
                <a:solidFill>
                  <a:schemeClr val="accent1">
                    <a:lumMod val="75000"/>
                  </a:schemeClr>
                </a:solidFill>
                <a:effectLst>
                  <a:innerShdw blurRad="69850" dist="43180" dir="5400000">
                    <a:srgbClr val="000000">
                      <a:alpha val="65000"/>
                    </a:srgbClr>
                  </a:innerShdw>
                </a:effectLst>
              </a:rPr>
              <a:t>Monitor Point of View</a:t>
            </a:r>
          </a:p>
        </p:txBody>
      </p:sp>
      <p:sp>
        <p:nvSpPr>
          <p:cNvPr id="3" name="Content Placeholder 2"/>
          <p:cNvSpPr>
            <a:spLocks noGrp="1"/>
          </p:cNvSpPr>
          <p:nvPr>
            <p:ph idx="4294967295"/>
          </p:nvPr>
        </p:nvSpPr>
        <p:spPr>
          <a:xfrm>
            <a:off x="457200" y="2362200"/>
            <a:ext cx="4724400" cy="4953000"/>
          </a:xfrm>
        </p:spPr>
        <p:txBody>
          <a:bodyPr>
            <a:normAutofit/>
          </a:bodyPr>
          <a:lstStyle/>
          <a:p>
            <a:r>
              <a:rPr lang="en-NZ" sz="2400" dirty="0"/>
              <a:t>Monitor controls the sequence of events</a:t>
            </a:r>
          </a:p>
          <a:p>
            <a:r>
              <a:rPr lang="en-NZ" sz="2400" i="1" dirty="0"/>
              <a:t>Resident Monitor </a:t>
            </a:r>
            <a:r>
              <a:rPr lang="en-NZ" sz="2400" dirty="0"/>
              <a:t>is software always in memory</a:t>
            </a:r>
          </a:p>
          <a:p>
            <a:r>
              <a:rPr lang="en-NZ" sz="2400" dirty="0"/>
              <a:t>Monitor reads in job and gives control</a:t>
            </a:r>
          </a:p>
          <a:p>
            <a:r>
              <a:rPr lang="en-NZ" sz="2400" dirty="0"/>
              <a:t>Job returns control to monitor</a:t>
            </a:r>
          </a:p>
        </p:txBody>
      </p:sp>
      <p:pic>
        <p:nvPicPr>
          <p:cNvPr id="5" name="Picture 4" descr="f3.pdf"/>
          <p:cNvPicPr>
            <a:picLocks noChangeAspect="1"/>
          </p:cNvPicPr>
          <p:nvPr/>
        </p:nvPicPr>
        <p:blipFill>
          <a:blip r:embed="rId3"/>
          <a:srcRect l="8235" t="15455" r="15294" b="12727"/>
          <a:stretch>
            <a:fillRect/>
          </a:stretch>
        </p:blipFill>
        <p:spPr>
          <a:xfrm>
            <a:off x="5037882" y="2057400"/>
            <a:ext cx="3738918" cy="4544210"/>
          </a:xfrm>
          <a:prstGeom prst="rect">
            <a:avLst/>
          </a:prstGeom>
        </p:spPr>
      </p:pic>
      <p:sp>
        <p:nvSpPr>
          <p:cNvPr id="6" name="Footer Placeholder 5"/>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63D83C03-825D-470F-B814-6A7949366445}"/>
              </a:ext>
            </a:extLst>
          </p:cNvPr>
          <p:cNvSpPr>
            <a:spLocks noGrp="1"/>
          </p:cNvSpPr>
          <p:nvPr>
            <p:ph type="sldNum" sz="quarter" idx="12"/>
          </p:nvPr>
        </p:nvSpPr>
        <p:spPr/>
        <p:txBody>
          <a:bodyPr/>
          <a:lstStyle/>
          <a:p>
            <a:pPr>
              <a:defRPr/>
            </a:pPr>
            <a:fld id="{97012834-41A2-49E3-8762-B14EE3F5CFB1}" type="slidenum">
              <a:rPr lang="en-US" smtClean="0"/>
              <a:pPr>
                <a:defRPr/>
              </a:pPr>
              <a:t>13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24788" cy="1323041"/>
          </a:xfrm>
        </p:spPr>
        <p:txBody>
          <a:bodyPr/>
          <a:lstStyle/>
          <a:p>
            <a:r>
              <a:rPr lang="en-US" b="1" dirty="0">
                <a:ln w="1905"/>
                <a:solidFill>
                  <a:schemeClr val="accent1">
                    <a:lumMod val="75000"/>
                  </a:schemeClr>
                </a:solidFill>
                <a:effectLst>
                  <a:innerShdw blurRad="69850" dist="43180" dir="5400000">
                    <a:srgbClr val="000000">
                      <a:alpha val="65000"/>
                    </a:srgbClr>
                  </a:innerShdw>
                </a:effectLst>
              </a:rPr>
              <a:t>Processor Point of View</a:t>
            </a:r>
            <a:endParaRPr lang="en-US" dirty="0">
              <a:solidFill>
                <a:schemeClr val="accent1">
                  <a:lumMod val="75000"/>
                </a:schemeClr>
              </a:solidFill>
            </a:endParaRPr>
          </a:p>
        </p:txBody>
      </p:sp>
      <p:sp>
        <p:nvSpPr>
          <p:cNvPr id="4" name="Content Placeholder 3"/>
          <p:cNvSpPr>
            <a:spLocks noGrp="1"/>
          </p:cNvSpPr>
          <p:nvPr>
            <p:ph sz="half" idx="1"/>
          </p:nvPr>
        </p:nvSpPr>
        <p:spPr>
          <a:xfrm>
            <a:off x="654050" y="2286000"/>
            <a:ext cx="7848600" cy="4190999"/>
          </a:xfrm>
        </p:spPr>
        <p:txBody>
          <a:bodyPr>
            <a:noAutofit/>
          </a:bodyPr>
          <a:lstStyle/>
          <a:p>
            <a:r>
              <a:rPr lang="en-US" sz="2400" dirty="0"/>
              <a:t>Processor executes instruction from the memory containing the monitor</a:t>
            </a:r>
          </a:p>
          <a:p>
            <a:r>
              <a:rPr lang="en-US" sz="2400" dirty="0"/>
              <a:t>Executes the instructions in the user program until it encounters an ending or error condition</a:t>
            </a:r>
          </a:p>
          <a:p>
            <a:r>
              <a:rPr lang="en-US" sz="2400" dirty="0"/>
              <a:t>“</a:t>
            </a:r>
            <a:r>
              <a:rPr lang="en-US" sz="2400" i="1" dirty="0"/>
              <a:t>Control is passed to a job” </a:t>
            </a:r>
            <a:r>
              <a:rPr lang="en-US" sz="2400" dirty="0"/>
              <a:t> means processor is fetching and executing instructions in a user program</a:t>
            </a:r>
          </a:p>
          <a:p>
            <a:r>
              <a:rPr lang="en-US" sz="2400" dirty="0"/>
              <a:t>“</a:t>
            </a:r>
            <a:r>
              <a:rPr lang="en-US" sz="2400" i="1" dirty="0"/>
              <a:t>Control is returned to the monitor” </a:t>
            </a:r>
            <a:r>
              <a:rPr lang="en-US" sz="2400" dirty="0"/>
              <a:t>means that the processor is fetching and executing instructions from the monitor program</a:t>
            </a:r>
          </a:p>
        </p:txBody>
      </p:sp>
      <p:sp>
        <p:nvSpPr>
          <p:cNvPr id="5" name="Footer Placeholder 4"/>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E39DC96A-9A6A-43F8-89EF-D521EAB6CC56}"/>
              </a:ext>
            </a:extLst>
          </p:cNvPr>
          <p:cNvSpPr>
            <a:spLocks noGrp="1"/>
          </p:cNvSpPr>
          <p:nvPr>
            <p:ph type="sldNum" sz="quarter" idx="12"/>
          </p:nvPr>
        </p:nvSpPr>
        <p:spPr/>
        <p:txBody>
          <a:bodyPr/>
          <a:lstStyle/>
          <a:p>
            <a:pPr>
              <a:defRPr/>
            </a:pPr>
            <a:fld id="{E4367C90-D8D8-4A11-9BC3-E7451ACC5EB2}" type="slidenum">
              <a:rPr lang="en-US" smtClean="0"/>
              <a:pPr>
                <a:defRPr/>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solidFill>
                  <a:schemeClr val="accent1">
                    <a:lumMod val="75000"/>
                  </a:schemeClr>
                </a:solidFill>
              </a:rPr>
              <a:t>Job Control Language (JCL)</a:t>
            </a:r>
          </a:p>
        </p:txBody>
      </p:sp>
      <p:graphicFrame>
        <p:nvGraphicFramePr>
          <p:cNvPr id="6" name="Diagram 5"/>
          <p:cNvGraphicFramePr/>
          <p:nvPr>
            <p:extLst>
              <p:ext uri="{D42A27DB-BD31-4B8C-83A1-F6EECF244321}">
                <p14:modId xmlns:p14="http://schemas.microsoft.com/office/powerpoint/2010/main" val="2601587161"/>
              </p:ext>
            </p:extLst>
          </p:nvPr>
        </p:nvGraphicFramePr>
        <p:xfrm>
          <a:off x="-609600" y="2286000"/>
          <a:ext cx="7874000" cy="3840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975E8E01-FD23-4CEF-8E12-C3CE6F82EAA4}"/>
              </a:ext>
            </a:extLst>
          </p:cNvPr>
          <p:cNvSpPr>
            <a:spLocks noGrp="1"/>
          </p:cNvSpPr>
          <p:nvPr>
            <p:ph type="sldNum" sz="quarter" idx="12"/>
          </p:nvPr>
        </p:nvSpPr>
        <p:spPr/>
        <p:txBody>
          <a:bodyPr/>
          <a:lstStyle/>
          <a:p>
            <a:pPr>
              <a:defRPr/>
            </a:pPr>
            <a:fld id="{97012834-41A2-49E3-8762-B14EE3F5CFB1}"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a:ln w="1905"/>
                <a:solidFill>
                  <a:schemeClr val="accent1">
                    <a:lumMod val="75000"/>
                  </a:schemeClr>
                </a:solidFill>
                <a:effectLst>
                  <a:innerShdw blurRad="69850" dist="43180" dir="5400000">
                    <a:srgbClr val="000000">
                      <a:alpha val="65000"/>
                    </a:srgbClr>
                  </a:innerShdw>
                </a:effectLst>
              </a:rPr>
              <a:t>Desirable Hardware </a:t>
            </a:r>
            <a:br>
              <a:rPr lang="en-US" sz="4800" b="1" dirty="0">
                <a:ln w="1905"/>
                <a:solidFill>
                  <a:schemeClr val="accent1">
                    <a:lumMod val="75000"/>
                  </a:schemeClr>
                </a:solidFill>
                <a:effectLst>
                  <a:innerShdw blurRad="69850" dist="43180" dir="5400000">
                    <a:srgbClr val="000000">
                      <a:alpha val="65000"/>
                    </a:srgbClr>
                  </a:innerShdw>
                </a:effectLst>
              </a:rPr>
            </a:br>
            <a:r>
              <a:rPr lang="en-US" sz="4800" b="1" dirty="0">
                <a:ln w="1905"/>
                <a:solidFill>
                  <a:schemeClr val="accent1">
                    <a:lumMod val="75000"/>
                  </a:schemeClr>
                </a:solidFill>
                <a:effectLst>
                  <a:innerShdw blurRad="69850" dist="43180" dir="5400000">
                    <a:srgbClr val="000000">
                      <a:alpha val="65000"/>
                    </a:srgbClr>
                  </a:innerShdw>
                </a:effectLst>
              </a:rPr>
              <a:t>Features</a:t>
            </a:r>
          </a:p>
        </p:txBody>
      </p:sp>
      <p:graphicFrame>
        <p:nvGraphicFramePr>
          <p:cNvPr id="4" name="Content Placeholder 3"/>
          <p:cNvGraphicFramePr>
            <a:graphicFrameLocks noGrp="1"/>
          </p:cNvGraphicFramePr>
          <p:nvPr>
            <p:ph idx="4294967295"/>
          </p:nvPr>
        </p:nvGraphicFramePr>
        <p:xfrm>
          <a:off x="457200" y="2133600"/>
          <a:ext cx="8153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84137E64-EE1A-4D4E-BE5D-0FB888A6E0DD}"/>
              </a:ext>
            </a:extLst>
          </p:cNvPr>
          <p:cNvSpPr>
            <a:spLocks noGrp="1"/>
          </p:cNvSpPr>
          <p:nvPr>
            <p:ph type="sldNum" sz="quarter" idx="12"/>
          </p:nvPr>
        </p:nvSpPr>
        <p:spPr/>
        <p:txBody>
          <a:bodyPr/>
          <a:lstStyle/>
          <a:p>
            <a:pPr>
              <a:defRPr/>
            </a:pPr>
            <a:fld id="{97012834-41A2-49E3-8762-B14EE3F5CFB1}"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a:solidFill>
                  <a:schemeClr val="accent1">
                    <a:lumMod val="75000"/>
                  </a:schemeClr>
                </a:solidFill>
              </a:rPr>
              <a:t>Modes of Operation</a:t>
            </a:r>
          </a:p>
        </p:txBody>
      </p:sp>
      <p:graphicFrame>
        <p:nvGraphicFramePr>
          <p:cNvPr id="4" name="Content Placeholder 3"/>
          <p:cNvGraphicFramePr>
            <a:graphicFrameLocks noGrp="1"/>
          </p:cNvGraphicFramePr>
          <p:nvPr>
            <p:ph idx="4294967295"/>
          </p:nvPr>
        </p:nvGraphicFramePr>
        <p:xfrm>
          <a:off x="533400" y="2133600"/>
          <a:ext cx="8077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4061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AADC55DB-9A9E-4BE5-BF5F-DEA080F3442E}"/>
              </a:ext>
            </a:extLst>
          </p:cNvPr>
          <p:cNvSpPr>
            <a:spLocks noGrp="1"/>
          </p:cNvSpPr>
          <p:nvPr>
            <p:ph type="sldNum" sz="quarter" idx="12"/>
          </p:nvPr>
        </p:nvSpPr>
        <p:spPr/>
        <p:txBody>
          <a:bodyPr/>
          <a:lstStyle/>
          <a:p>
            <a:pPr>
              <a:defRPr/>
            </a:pPr>
            <a:fld id="{97012834-41A2-49E3-8762-B14EE3F5CFB1}"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4800" b="1" dirty="0">
                <a:ln w="1905"/>
                <a:solidFill>
                  <a:schemeClr val="accent1">
                    <a:lumMod val="75000"/>
                  </a:schemeClr>
                </a:solidFill>
                <a:effectLst>
                  <a:innerShdw blurRad="69850" dist="43180" dir="5400000">
                    <a:srgbClr val="000000">
                      <a:alpha val="65000"/>
                    </a:srgbClr>
                  </a:innerShdw>
                </a:effectLst>
              </a:rPr>
              <a:t>Simple Batch System Overhead</a:t>
            </a:r>
          </a:p>
        </p:txBody>
      </p:sp>
      <p:sp>
        <p:nvSpPr>
          <p:cNvPr id="4" name="Content Placeholder 3"/>
          <p:cNvSpPr>
            <a:spLocks noGrp="1"/>
          </p:cNvSpPr>
          <p:nvPr>
            <p:ph sz="half" idx="1"/>
          </p:nvPr>
        </p:nvSpPr>
        <p:spPr>
          <a:xfrm>
            <a:off x="654050" y="2286001"/>
            <a:ext cx="7848600" cy="990599"/>
          </a:xfrm>
        </p:spPr>
        <p:txBody>
          <a:bodyPr>
            <a:normAutofit/>
          </a:bodyPr>
          <a:lstStyle/>
          <a:p>
            <a:r>
              <a:rPr lang="en-US" sz="2400" dirty="0"/>
              <a:t>Processor time alternates between execution of user programs and execution of the monitor</a:t>
            </a:r>
          </a:p>
        </p:txBody>
      </p:sp>
      <p:sp>
        <p:nvSpPr>
          <p:cNvPr id="5" name="Content Placeholder 4"/>
          <p:cNvSpPr>
            <a:spLocks noGrp="1"/>
          </p:cNvSpPr>
          <p:nvPr>
            <p:ph sz="half" idx="13"/>
          </p:nvPr>
        </p:nvSpPr>
        <p:spPr>
          <a:xfrm>
            <a:off x="654050" y="3200400"/>
            <a:ext cx="7848600" cy="3352800"/>
          </a:xfrm>
        </p:spPr>
        <p:txBody>
          <a:bodyPr/>
          <a:lstStyle/>
          <a:p>
            <a:r>
              <a:rPr lang="en-US" sz="2400" dirty="0"/>
              <a:t>Sacrifices:</a:t>
            </a:r>
          </a:p>
          <a:p>
            <a:pPr lvl="2"/>
            <a:r>
              <a:rPr lang="en-US" sz="2200" dirty="0"/>
              <a:t>Some main memory is now given over to the monitor</a:t>
            </a:r>
          </a:p>
          <a:p>
            <a:pPr lvl="2"/>
            <a:r>
              <a:rPr lang="en-US" sz="2200" dirty="0"/>
              <a:t>Some processor time is consumed by the monitor</a:t>
            </a:r>
            <a:endParaRPr lang="en-US" dirty="0"/>
          </a:p>
          <a:p>
            <a:pPr marL="282575" lvl="1" indent="-282575">
              <a:spcBef>
                <a:spcPts val="1800"/>
              </a:spcBef>
            </a:pPr>
            <a:r>
              <a:rPr lang="en-US" sz="2400" dirty="0"/>
              <a:t>Despite overhead, the simple batch system improves utilization of the computer</a:t>
            </a:r>
          </a:p>
        </p:txBody>
      </p:sp>
      <p:sp>
        <p:nvSpPr>
          <p:cNvPr id="7" name="Footer Placeholder 6"/>
          <p:cNvSpPr>
            <a:spLocks noGrp="1"/>
          </p:cNvSpPr>
          <p:nvPr>
            <p:ph type="ftr" sz="quarter" idx="11"/>
          </p:nvPr>
        </p:nvSpPr>
        <p:spPr>
          <a:xfrm>
            <a:off x="318246" y="6492875"/>
            <a:ext cx="44823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A486D20E-1812-4988-BD13-41D8C7CA9A12}"/>
              </a:ext>
            </a:extLst>
          </p:cNvPr>
          <p:cNvSpPr>
            <a:spLocks noGrp="1"/>
          </p:cNvSpPr>
          <p:nvPr>
            <p:ph type="sldNum" sz="quarter" idx="12"/>
          </p:nvPr>
        </p:nvSpPr>
        <p:spPr/>
        <p:txBody>
          <a:bodyPr/>
          <a:lstStyle/>
          <a:p>
            <a:pPr>
              <a:defRPr/>
            </a:pPr>
            <a:fld id="{E4367C90-D8D8-4A11-9BC3-E7451ACC5EB2}"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800" b="1" dirty="0">
                <a:ln w="1905"/>
                <a:solidFill>
                  <a:schemeClr val="accent1">
                    <a:lumMod val="75000"/>
                  </a:schemeClr>
                </a:solidFill>
                <a:effectLst>
                  <a:innerShdw blurRad="69850" dist="43180" dir="5400000">
                    <a:srgbClr val="000000">
                      <a:alpha val="65000"/>
                    </a:srgbClr>
                  </a:innerShdw>
                </a:effectLst>
              </a:rPr>
              <a:t>Multiprogrammed </a:t>
            </a:r>
            <a:br>
              <a:rPr lang="en-NZ" sz="4800" b="1" dirty="0">
                <a:ln w="1905"/>
                <a:solidFill>
                  <a:schemeClr val="accent1">
                    <a:lumMod val="75000"/>
                  </a:schemeClr>
                </a:solidFill>
                <a:effectLst>
                  <a:innerShdw blurRad="69850" dist="43180" dir="5400000">
                    <a:srgbClr val="000000">
                      <a:alpha val="65000"/>
                    </a:srgbClr>
                  </a:innerShdw>
                </a:effectLst>
              </a:rPr>
            </a:br>
            <a:r>
              <a:rPr lang="en-NZ" sz="4800" b="1" dirty="0">
                <a:ln w="1905"/>
                <a:solidFill>
                  <a:schemeClr val="accent1">
                    <a:lumMod val="75000"/>
                  </a:schemeClr>
                </a:solidFill>
                <a:effectLst>
                  <a:innerShdw blurRad="69850" dist="43180" dir="5400000">
                    <a:srgbClr val="000000">
                      <a:alpha val="65000"/>
                    </a:srgbClr>
                  </a:innerShdw>
                </a:effectLst>
              </a:rPr>
              <a:t>Batch Systems</a:t>
            </a:r>
          </a:p>
        </p:txBody>
      </p:sp>
      <p:graphicFrame>
        <p:nvGraphicFramePr>
          <p:cNvPr id="13" name="Content Placeholder 12"/>
          <p:cNvGraphicFramePr>
            <a:graphicFrameLocks noGrp="1"/>
          </p:cNvGraphicFramePr>
          <p:nvPr>
            <p:ph sz="half" idx="4294967295"/>
          </p:nvPr>
        </p:nvGraphicFramePr>
        <p:xfrm>
          <a:off x="-304800" y="2057400"/>
          <a:ext cx="8915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D92D65CA-CDAE-4686-A16F-51082E041ED6}"/>
              </a:ext>
            </a:extLst>
          </p:cNvPr>
          <p:cNvSpPr>
            <a:spLocks noGrp="1"/>
          </p:cNvSpPr>
          <p:nvPr>
            <p:ph type="sldNum" sz="quarter" idx="12"/>
          </p:nvPr>
        </p:nvSpPr>
        <p:spPr/>
        <p:txBody>
          <a:bodyPr/>
          <a:lstStyle/>
          <a:p>
            <a:pPr>
              <a:defRPr/>
            </a:pPr>
            <a:fld id="{97012834-41A2-49E3-8762-B14EE3F5CFB1}" type="slidenum">
              <a:rPr lang="en-US" smtClean="0"/>
              <a:pPr>
                <a:defRPr/>
              </a:pPr>
              <a:t>19</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mv="urn:schemas-microsoft-com:mac:vml"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58813" y="456253"/>
            <a:ext cx="7824788" cy="1220148"/>
          </a:xfrm>
        </p:spPr>
        <p:txBody>
          <a:bodyPr/>
          <a:lstStyle/>
          <a:p>
            <a:r>
              <a:rPr lang="en-US" b="1" dirty="0">
                <a:solidFill>
                  <a:schemeClr val="accent1">
                    <a:lumMod val="75000"/>
                  </a:schemeClr>
                </a:solidFill>
              </a:rPr>
              <a:t>Operating System</a:t>
            </a:r>
          </a:p>
        </p:txBody>
      </p:sp>
      <p:sp>
        <p:nvSpPr>
          <p:cNvPr id="4" name="Content Placeholder 3"/>
          <p:cNvSpPr>
            <a:spLocks noGrp="1"/>
          </p:cNvSpPr>
          <p:nvPr>
            <p:ph idx="4294967295"/>
          </p:nvPr>
        </p:nvSpPr>
        <p:spPr>
          <a:xfrm>
            <a:off x="533400" y="2209800"/>
            <a:ext cx="8229600" cy="4648200"/>
          </a:xfrm>
        </p:spPr>
        <p:txBody>
          <a:bodyPr/>
          <a:lstStyle/>
          <a:p>
            <a:r>
              <a:rPr lang="en-US" sz="2900" dirty="0"/>
              <a:t>A program that controls the execution of application programs</a:t>
            </a:r>
          </a:p>
          <a:p>
            <a:r>
              <a:rPr lang="en-US" sz="2900" dirty="0"/>
              <a:t>An interface between applications and hardware</a:t>
            </a:r>
          </a:p>
          <a:p>
            <a:endParaRPr lang="en-US" dirty="0"/>
          </a:p>
        </p:txBody>
      </p:sp>
      <p:graphicFrame>
        <p:nvGraphicFramePr>
          <p:cNvPr id="5" name="Diagram 4"/>
          <p:cNvGraphicFramePr/>
          <p:nvPr>
            <p:extLst>
              <p:ext uri="{D42A27DB-BD31-4B8C-83A1-F6EECF244321}">
                <p14:modId xmlns:p14="http://schemas.microsoft.com/office/powerpoint/2010/main" val="2570410709"/>
              </p:ext>
            </p:extLst>
          </p:nvPr>
        </p:nvGraphicFramePr>
        <p:xfrm>
          <a:off x="1981200" y="3962400"/>
          <a:ext cx="5257800" cy="226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2A533AC4-D61D-4654-85AC-E954179514FF}"/>
              </a:ext>
            </a:extLst>
          </p:cNvPr>
          <p:cNvSpPr>
            <a:spLocks noGrp="1"/>
          </p:cNvSpPr>
          <p:nvPr>
            <p:ph type="sldNum" sz="quarter" idx="12"/>
          </p:nvPr>
        </p:nvSpPr>
        <p:spPr/>
        <p:txBody>
          <a:bodyPr/>
          <a:lstStyle/>
          <a:p>
            <a:pPr>
              <a:defRPr/>
            </a:pPr>
            <a:fld id="{97012834-41A2-49E3-8762-B14EE3F5CFB1}"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a:t>
            </a:r>
          </a:p>
        </p:txBody>
      </p:sp>
      <p:pic>
        <p:nvPicPr>
          <p:cNvPr id="4" name="Picture 3" descr="f04.pdf"/>
          <p:cNvPicPr>
            <a:picLocks noChangeAspect="1"/>
          </p:cNvPicPr>
          <p:nvPr/>
        </p:nvPicPr>
        <p:blipFill>
          <a:blip r:embed="rId3"/>
          <a:srcRect l="21176" t="9091" r="20000" b="65455"/>
          <a:stretch>
            <a:fillRect/>
          </a:stretch>
        </p:blipFill>
        <p:spPr>
          <a:xfrm>
            <a:off x="-533400" y="609600"/>
            <a:ext cx="10477938" cy="5867400"/>
          </a:xfrm>
          <a:prstGeom prst="rect">
            <a:avLst/>
          </a:prstGeom>
        </p:spPr>
      </p:pic>
      <p:sp>
        <p:nvSpPr>
          <p:cNvPr id="2" name="Slide Number Placeholder 1">
            <a:extLst>
              <a:ext uri="{FF2B5EF4-FFF2-40B4-BE49-F238E27FC236}">
                <a16:creationId xmlns:a16="http://schemas.microsoft.com/office/drawing/2014/main" id="{E3FC312F-BC20-4C4F-8D92-A76A8D64D2AF}"/>
              </a:ext>
            </a:extLst>
          </p:cNvPr>
          <p:cNvSpPr>
            <a:spLocks noGrp="1"/>
          </p:cNvSpPr>
          <p:nvPr>
            <p:ph type="sldNum" sz="quarter" idx="12"/>
          </p:nvPr>
        </p:nvSpPr>
        <p:spPr/>
        <p:txBody>
          <a:bodyPr/>
          <a:lstStyle/>
          <a:p>
            <a:pPr>
              <a:defRPr/>
            </a:pPr>
            <a:fld id="{0A9A6F0D-A611-4358-861D-7B01E8303898}"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Uniprogramming</a:t>
            </a:r>
          </a:p>
        </p:txBody>
      </p:sp>
      <p:sp>
        <p:nvSpPr>
          <p:cNvPr id="3" name="Content Placeholder 2"/>
          <p:cNvSpPr>
            <a:spLocks noGrp="1"/>
          </p:cNvSpPr>
          <p:nvPr>
            <p:ph idx="4294967295"/>
          </p:nvPr>
        </p:nvSpPr>
        <p:spPr>
          <a:xfrm>
            <a:off x="685800" y="4953000"/>
            <a:ext cx="7848600" cy="2362200"/>
          </a:xfrm>
        </p:spPr>
        <p:txBody>
          <a:bodyPr>
            <a:normAutofit/>
          </a:bodyPr>
          <a:lstStyle/>
          <a:p>
            <a:pPr>
              <a:buNone/>
            </a:pPr>
            <a:r>
              <a:rPr lang="en-US" sz="2200" dirty="0"/>
              <a:t>   The processor spends a certain amount of time executing, until it reaches an I/O instruction; it must then wait until that I/O instruction concludes before proceeding</a:t>
            </a:r>
          </a:p>
        </p:txBody>
      </p:sp>
      <p:pic>
        <p:nvPicPr>
          <p:cNvPr id="5" name="Picture 4" descr="f5.pdf"/>
          <p:cNvPicPr>
            <a:picLocks noChangeAspect="1"/>
          </p:cNvPicPr>
          <p:nvPr/>
        </p:nvPicPr>
        <p:blipFill>
          <a:blip r:embed="rId3"/>
          <a:srcRect l="7059" t="6364" r="8235" b="80909"/>
          <a:stretch>
            <a:fillRect/>
          </a:stretch>
        </p:blipFill>
        <p:spPr>
          <a:xfrm>
            <a:off x="381000" y="2514600"/>
            <a:ext cx="8621472" cy="1676400"/>
          </a:xfrm>
          <a:prstGeom prst="rect">
            <a:avLst/>
          </a:prstGeom>
        </p:spPr>
      </p:pic>
      <p:sp>
        <p:nvSpPr>
          <p:cNvPr id="6" name="Footer Placeholder 5"/>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E3D5FF89-BEE5-4EF8-9A83-745AE03AD781}"/>
              </a:ext>
            </a:extLst>
          </p:cNvPr>
          <p:cNvSpPr>
            <a:spLocks noGrp="1"/>
          </p:cNvSpPr>
          <p:nvPr>
            <p:ph type="sldNum" sz="quarter" idx="12"/>
          </p:nvPr>
        </p:nvSpPr>
        <p:spPr/>
        <p:txBody>
          <a:bodyPr/>
          <a:lstStyle/>
          <a:p>
            <a:pPr>
              <a:defRPr/>
            </a:pPr>
            <a:fld id="{97012834-41A2-49E3-8762-B14EE3F5CFB1}" type="slidenum">
              <a:rPr lang="en-US" smtClean="0"/>
              <a:pPr>
                <a:defRPr/>
              </a:pPr>
              <a:t>21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Multiprogramming</a:t>
            </a:r>
          </a:p>
        </p:txBody>
      </p:sp>
      <p:sp>
        <p:nvSpPr>
          <p:cNvPr id="3" name="Content Placeholder 2"/>
          <p:cNvSpPr>
            <a:spLocks noGrp="1"/>
          </p:cNvSpPr>
          <p:nvPr>
            <p:ph idx="4294967295"/>
          </p:nvPr>
        </p:nvSpPr>
        <p:spPr>
          <a:xfrm>
            <a:off x="609600" y="5410200"/>
            <a:ext cx="8001000" cy="2286000"/>
          </a:xfrm>
        </p:spPr>
        <p:txBody>
          <a:bodyPr>
            <a:noAutofit/>
          </a:bodyPr>
          <a:lstStyle/>
          <a:p>
            <a:pPr>
              <a:spcBef>
                <a:spcPts val="600"/>
              </a:spcBef>
            </a:pPr>
            <a:r>
              <a:rPr lang="en-US" sz="1600" dirty="0"/>
              <a:t>There must be enough memory to hold the OS (resident monitor) and one user program</a:t>
            </a:r>
          </a:p>
          <a:p>
            <a:pPr>
              <a:spcBef>
                <a:spcPts val="600"/>
              </a:spcBef>
            </a:pPr>
            <a:r>
              <a:rPr lang="en-US" sz="1600" dirty="0"/>
              <a:t>When one job needs to wait for I/O, the processor can switch to the other job, which is likely not waiting for I/O</a:t>
            </a:r>
          </a:p>
        </p:txBody>
      </p:sp>
      <p:pic>
        <p:nvPicPr>
          <p:cNvPr id="5" name="Picture 4" descr="f5.pdf"/>
          <p:cNvPicPr>
            <a:picLocks noChangeAspect="1"/>
          </p:cNvPicPr>
          <p:nvPr/>
        </p:nvPicPr>
        <p:blipFill>
          <a:blip r:embed="rId3"/>
          <a:srcRect l="4706" t="23636" r="7059" b="48182"/>
          <a:stretch>
            <a:fillRect/>
          </a:stretch>
        </p:blipFill>
        <p:spPr>
          <a:xfrm>
            <a:off x="1066800" y="2133600"/>
            <a:ext cx="7122730" cy="2944111"/>
          </a:xfrm>
          <a:prstGeom prst="rect">
            <a:avLst/>
          </a:prstGeom>
        </p:spPr>
      </p:pic>
      <p:sp>
        <p:nvSpPr>
          <p:cNvPr id="6" name="Footer Placeholder 5"/>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068185B1-015A-4C8D-960A-F2389B8FCD5B}"/>
              </a:ext>
            </a:extLst>
          </p:cNvPr>
          <p:cNvSpPr>
            <a:spLocks noGrp="1"/>
          </p:cNvSpPr>
          <p:nvPr>
            <p:ph type="sldNum" sz="quarter" idx="12"/>
          </p:nvPr>
        </p:nvSpPr>
        <p:spPr/>
        <p:txBody>
          <a:bodyPr/>
          <a:lstStyle/>
          <a:p>
            <a:pPr>
              <a:defRPr/>
            </a:pPr>
            <a:fld id="{97012834-41A2-49E3-8762-B14EE3F5CFB1}" type="slidenum">
              <a:rPr lang="en-US" smtClean="0"/>
              <a:pPr>
                <a:defRPr/>
              </a:pPr>
              <a:t>22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mv="urn:schemas-microsoft-com:mac:vml"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Multiprogramming</a:t>
            </a:r>
          </a:p>
        </p:txBody>
      </p:sp>
      <p:sp>
        <p:nvSpPr>
          <p:cNvPr id="16" name="Content Placeholder 15"/>
          <p:cNvSpPr>
            <a:spLocks noGrp="1"/>
          </p:cNvSpPr>
          <p:nvPr>
            <p:ph type="body" sz="half" idx="4294967295"/>
          </p:nvPr>
        </p:nvSpPr>
        <p:spPr>
          <a:xfrm>
            <a:off x="228600" y="5410200"/>
            <a:ext cx="8763000" cy="1447800"/>
          </a:xfrm>
        </p:spPr>
        <p:txBody>
          <a:bodyPr>
            <a:normAutofit/>
          </a:bodyPr>
          <a:lstStyle/>
          <a:p>
            <a:pPr lvl="2"/>
            <a:r>
              <a:rPr lang="en-US" dirty="0"/>
              <a:t>Also known as multitasking</a:t>
            </a:r>
          </a:p>
          <a:p>
            <a:pPr lvl="2"/>
            <a:r>
              <a:rPr lang="en-US" dirty="0"/>
              <a:t>Memory is expanded to hold three, four, or more programs and switch     among all of them</a:t>
            </a:r>
          </a:p>
        </p:txBody>
      </p:sp>
      <p:pic>
        <p:nvPicPr>
          <p:cNvPr id="5" name="Picture 4" descr="f5.pdf"/>
          <p:cNvPicPr>
            <a:picLocks noChangeAspect="1"/>
          </p:cNvPicPr>
          <p:nvPr/>
        </p:nvPicPr>
        <p:blipFill>
          <a:blip r:embed="rId3"/>
          <a:srcRect l="4706" t="53636" r="7059" b="12727"/>
          <a:stretch>
            <a:fillRect/>
          </a:stretch>
        </p:blipFill>
        <p:spPr>
          <a:xfrm>
            <a:off x="1523999" y="1981200"/>
            <a:ext cx="6178371" cy="3048058"/>
          </a:xfrm>
          <a:prstGeom prst="rect">
            <a:avLst/>
          </a:prstGeom>
        </p:spPr>
      </p:pic>
      <p:sp>
        <p:nvSpPr>
          <p:cNvPr id="6" name="TextBox 5"/>
          <p:cNvSpPr txBox="1"/>
          <p:nvPr/>
        </p:nvSpPr>
        <p:spPr>
          <a:xfrm>
            <a:off x="1535453" y="3876209"/>
            <a:ext cx="184666" cy="369332"/>
          </a:xfrm>
          <a:prstGeom prst="rect">
            <a:avLst/>
          </a:prstGeom>
          <a:noFill/>
        </p:spPr>
        <p:txBody>
          <a:bodyPr wrap="none" rtlCol="0">
            <a:spAutoFit/>
          </a:bodyPr>
          <a:lstStyle/>
          <a:p>
            <a:endParaRPr lang="en-US" dirty="0"/>
          </a:p>
        </p:txBody>
      </p:sp>
      <p:sp>
        <p:nvSpPr>
          <p:cNvPr id="7" name="Footer Placeholder 6"/>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3BD12D16-BC4E-4A65-AF31-340687831B26}"/>
              </a:ext>
            </a:extLst>
          </p:cNvPr>
          <p:cNvSpPr>
            <a:spLocks noGrp="1"/>
          </p:cNvSpPr>
          <p:nvPr>
            <p:ph type="sldNum" sz="quarter" idx="12"/>
          </p:nvPr>
        </p:nvSpPr>
        <p:spPr/>
        <p:txBody>
          <a:bodyPr/>
          <a:lstStyle/>
          <a:p>
            <a:pPr>
              <a:defRPr/>
            </a:pPr>
            <a:fld id="{97012834-41A2-49E3-8762-B14EE3F5CFB1}" type="slidenum">
              <a:rPr lang="en-US" smtClean="0"/>
              <a:pPr>
                <a:defRPr/>
              </a:pPr>
              <a:t>23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Multiprogramming Example</a:t>
            </a:r>
          </a:p>
        </p:txBody>
      </p:sp>
      <p:pic>
        <p:nvPicPr>
          <p:cNvPr id="5" name="Picture 4"/>
          <p:cNvPicPr>
            <a:picLocks noChangeAspect="1"/>
          </p:cNvPicPr>
          <p:nvPr/>
        </p:nvPicPr>
        <p:blipFill>
          <a:blip r:embed="rId3"/>
          <a:stretch>
            <a:fillRect/>
          </a:stretch>
        </p:blipFill>
        <p:spPr>
          <a:xfrm>
            <a:off x="381000" y="2743200"/>
            <a:ext cx="8371242" cy="2901950"/>
          </a:xfrm>
          <a:prstGeom prst="rect">
            <a:avLst/>
          </a:prstGeom>
        </p:spPr>
      </p:pic>
      <p:sp>
        <p:nvSpPr>
          <p:cNvPr id="6" name="Rectangle 5"/>
          <p:cNvSpPr/>
          <p:nvPr/>
        </p:nvSpPr>
        <p:spPr>
          <a:xfrm>
            <a:off x="381000" y="5715000"/>
            <a:ext cx="8305800" cy="338554"/>
          </a:xfrm>
          <a:prstGeom prst="rect">
            <a:avLst/>
          </a:prstGeom>
        </p:spPr>
        <p:txBody>
          <a:bodyPr wrap="square">
            <a:spAutoFit/>
          </a:bodyPr>
          <a:lstStyle/>
          <a:p>
            <a:pPr algn="ctr"/>
            <a:r>
              <a:rPr lang="en-US" sz="1600" b="1" dirty="0">
                <a:latin typeface="+mn-lt"/>
              </a:rPr>
              <a:t>Table 2.1   Sample Program Execution Attributes</a:t>
            </a:r>
            <a:r>
              <a:rPr lang="en-US" sz="1600" dirty="0">
                <a:latin typeface="+mn-lt"/>
              </a:rPr>
              <a:t> </a:t>
            </a:r>
          </a:p>
        </p:txBody>
      </p:sp>
      <p:sp>
        <p:nvSpPr>
          <p:cNvPr id="7" name="Footer Placeholder 6"/>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5FB92CDE-A4BA-490D-903A-EB696944B988}"/>
              </a:ext>
            </a:extLst>
          </p:cNvPr>
          <p:cNvSpPr>
            <a:spLocks noGrp="1"/>
          </p:cNvSpPr>
          <p:nvPr>
            <p:ph type="sldNum" sz="quarter" idx="12"/>
          </p:nvPr>
        </p:nvSpPr>
        <p:spPr/>
        <p:txBody>
          <a:bodyPr/>
          <a:lstStyle/>
          <a:p>
            <a:pPr>
              <a:defRPr/>
            </a:pPr>
            <a:fld id="{97012834-41A2-49E3-8762-B14EE3F5CFB1}" type="slidenum">
              <a:rPr lang="en-US" smtClean="0"/>
              <a:pPr>
                <a:defRPr/>
              </a:pPr>
              <a:t>24</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tretch>
            <a:fillRect/>
          </a:stretch>
        </p:blipFill>
        <p:spPr>
          <a:xfrm>
            <a:off x="381000" y="308264"/>
            <a:ext cx="8476129" cy="6549736"/>
          </a:xfrm>
          <a:prstGeom prst="rect">
            <a:avLst/>
          </a:prstGeom>
        </p:spPr>
      </p:pic>
      <p:sp>
        <p:nvSpPr>
          <p:cNvPr id="3" name="Footer Placeholder 2"/>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32E073E2-0C26-4E69-B80F-955B53D81F28}"/>
              </a:ext>
            </a:extLst>
          </p:cNvPr>
          <p:cNvSpPr>
            <a:spLocks noGrp="1"/>
          </p:cNvSpPr>
          <p:nvPr>
            <p:ph type="sldNum" sz="quarter" idx="12"/>
          </p:nvPr>
        </p:nvSpPr>
        <p:spPr/>
        <p:txBody>
          <a:bodyPr/>
          <a:lstStyle/>
          <a:p>
            <a:pPr>
              <a:defRPr/>
            </a:pPr>
            <a:fld id="{0A9A6F0D-A611-4358-861D-7B01E8303898}" type="slidenum">
              <a:rPr lang="en-US" smtClean="0"/>
              <a:pPr>
                <a:defRPr/>
              </a:pPr>
              <a:t>25</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pic>
        <p:nvPicPr>
          <p:cNvPr id="6" name="Picture 5"/>
          <p:cNvPicPr>
            <a:picLocks noChangeAspect="1"/>
          </p:cNvPicPr>
          <p:nvPr/>
        </p:nvPicPr>
        <p:blipFill>
          <a:blip r:embed="rId3"/>
          <a:stretch>
            <a:fillRect/>
          </a:stretch>
        </p:blipFill>
        <p:spPr>
          <a:xfrm>
            <a:off x="381000" y="1676400"/>
            <a:ext cx="8458200" cy="3132011"/>
          </a:xfrm>
          <a:prstGeom prst="rect">
            <a:avLst/>
          </a:prstGeom>
        </p:spPr>
      </p:pic>
      <p:sp>
        <p:nvSpPr>
          <p:cNvPr id="7" name="Rectangle 6"/>
          <p:cNvSpPr/>
          <p:nvPr/>
        </p:nvSpPr>
        <p:spPr>
          <a:xfrm>
            <a:off x="381000" y="4876800"/>
            <a:ext cx="8305800" cy="338554"/>
          </a:xfrm>
          <a:prstGeom prst="rect">
            <a:avLst/>
          </a:prstGeom>
        </p:spPr>
        <p:txBody>
          <a:bodyPr wrap="square">
            <a:spAutoFit/>
          </a:bodyPr>
          <a:lstStyle/>
          <a:p>
            <a:pPr algn="ctr"/>
            <a:r>
              <a:rPr lang="en-US" sz="1600" b="1" dirty="0">
                <a:latin typeface="+mn-lt"/>
              </a:rPr>
              <a:t>Table 2.2   Effects of Multiprogramming on Resource Utilization </a:t>
            </a:r>
          </a:p>
        </p:txBody>
      </p:sp>
      <p:sp>
        <p:nvSpPr>
          <p:cNvPr id="2" name="Slide Number Placeholder 1">
            <a:extLst>
              <a:ext uri="{FF2B5EF4-FFF2-40B4-BE49-F238E27FC236}">
                <a16:creationId xmlns:a16="http://schemas.microsoft.com/office/drawing/2014/main" id="{24E3BBFA-B98C-4742-9626-BA9A842142CD}"/>
              </a:ext>
            </a:extLst>
          </p:cNvPr>
          <p:cNvSpPr>
            <a:spLocks noGrp="1"/>
          </p:cNvSpPr>
          <p:nvPr>
            <p:ph type="sldNum" sz="quarter" idx="12"/>
          </p:nvPr>
        </p:nvSpPr>
        <p:spPr/>
        <p:txBody>
          <a:bodyPr/>
          <a:lstStyle/>
          <a:p>
            <a:pPr>
              <a:defRPr/>
            </a:pPr>
            <a:fld id="{0A9A6F0D-A611-4358-861D-7B01E8303898}" type="slidenum">
              <a:rPr lang="en-US" smtClean="0"/>
              <a:pPr>
                <a:defRPr/>
              </a:pPr>
              <a:t>26</a:t>
            </a:fld>
            <a:endParaRPr lang="en-US" dirty="0"/>
          </a:p>
        </p:txBody>
      </p:sp>
    </p:spTree>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Time-Sharing Systems</a:t>
            </a:r>
          </a:p>
        </p:txBody>
      </p:sp>
      <p:sp>
        <p:nvSpPr>
          <p:cNvPr id="3" name="Content Placeholder 2"/>
          <p:cNvSpPr>
            <a:spLocks noGrp="1"/>
          </p:cNvSpPr>
          <p:nvPr>
            <p:ph sz="half" idx="1"/>
          </p:nvPr>
        </p:nvSpPr>
        <p:spPr>
          <a:xfrm>
            <a:off x="654050" y="2286000"/>
            <a:ext cx="7848600" cy="4114799"/>
          </a:xfrm>
        </p:spPr>
        <p:txBody>
          <a:bodyPr>
            <a:normAutofit/>
          </a:bodyPr>
          <a:lstStyle/>
          <a:p>
            <a:r>
              <a:rPr lang="en-US" sz="2900" dirty="0"/>
              <a:t>Can be used to handle multiple interactive jobs</a:t>
            </a:r>
          </a:p>
          <a:p>
            <a:r>
              <a:rPr lang="en-US" sz="2900" dirty="0"/>
              <a:t>Processor time is shared among multiple users</a:t>
            </a:r>
          </a:p>
          <a:p>
            <a:r>
              <a:rPr lang="en-US" sz="2900" dirty="0"/>
              <a:t>Multiple users simultaneously access the system through terminals, with the OS interleaving the execution of each user program in a short burst or quantum of computation</a:t>
            </a:r>
          </a:p>
        </p:txBody>
      </p:sp>
      <p:sp>
        <p:nvSpPr>
          <p:cNvPr id="4" name="Footer Placeholder 3"/>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a:t>
            </a:r>
          </a:p>
        </p:txBody>
      </p:sp>
      <p:sp>
        <p:nvSpPr>
          <p:cNvPr id="5" name="Slide Number Placeholder 4">
            <a:extLst>
              <a:ext uri="{FF2B5EF4-FFF2-40B4-BE49-F238E27FC236}">
                <a16:creationId xmlns:a16="http://schemas.microsoft.com/office/drawing/2014/main" id="{6A944A50-C711-413F-B9EA-B7A46005AC63}"/>
              </a:ext>
            </a:extLst>
          </p:cNvPr>
          <p:cNvSpPr>
            <a:spLocks noGrp="1"/>
          </p:cNvSpPr>
          <p:nvPr>
            <p:ph type="sldNum" sz="quarter" idx="12"/>
          </p:nvPr>
        </p:nvSpPr>
        <p:spPr/>
        <p:txBody>
          <a:bodyPr/>
          <a:lstStyle/>
          <a:p>
            <a:pPr>
              <a:defRPr/>
            </a:pPr>
            <a:fld id="{E4367C90-D8D8-4A11-9BC3-E7451ACC5EB2}"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pic>
        <p:nvPicPr>
          <p:cNvPr id="5" name="Picture 4"/>
          <p:cNvPicPr>
            <a:picLocks noChangeAspect="1"/>
          </p:cNvPicPr>
          <p:nvPr/>
        </p:nvPicPr>
        <p:blipFill>
          <a:blip r:embed="rId3"/>
          <a:stretch>
            <a:fillRect/>
          </a:stretch>
        </p:blipFill>
        <p:spPr>
          <a:xfrm>
            <a:off x="381000" y="1981200"/>
            <a:ext cx="8537331" cy="1861389"/>
          </a:xfrm>
          <a:prstGeom prst="rect">
            <a:avLst/>
          </a:prstGeom>
        </p:spPr>
      </p:pic>
      <p:sp>
        <p:nvSpPr>
          <p:cNvPr id="7" name="Rectangle 6"/>
          <p:cNvSpPr/>
          <p:nvPr/>
        </p:nvSpPr>
        <p:spPr>
          <a:xfrm>
            <a:off x="381000" y="4114800"/>
            <a:ext cx="8382000" cy="338554"/>
          </a:xfrm>
          <a:prstGeom prst="rect">
            <a:avLst/>
          </a:prstGeom>
        </p:spPr>
        <p:txBody>
          <a:bodyPr wrap="square">
            <a:spAutoFit/>
          </a:bodyPr>
          <a:lstStyle/>
          <a:p>
            <a:pPr algn="ctr"/>
            <a:r>
              <a:rPr lang="en-US" sz="1600" b="1" dirty="0">
                <a:latin typeface="+mn-lt"/>
              </a:rPr>
              <a:t>Table 2.3   Batch Multiprogramming versus Time Sharing </a:t>
            </a:r>
          </a:p>
        </p:txBody>
      </p:sp>
      <p:sp>
        <p:nvSpPr>
          <p:cNvPr id="2" name="Slide Number Placeholder 1">
            <a:extLst>
              <a:ext uri="{FF2B5EF4-FFF2-40B4-BE49-F238E27FC236}">
                <a16:creationId xmlns:a16="http://schemas.microsoft.com/office/drawing/2014/main" id="{DFDE45F8-E3C1-452F-AAC8-7277941BADE5}"/>
              </a:ext>
            </a:extLst>
          </p:cNvPr>
          <p:cNvSpPr>
            <a:spLocks noGrp="1"/>
          </p:cNvSpPr>
          <p:nvPr>
            <p:ph type="sldNum" sz="quarter" idx="12"/>
          </p:nvPr>
        </p:nvSpPr>
        <p:spPr/>
        <p:txBody>
          <a:bodyPr/>
          <a:lstStyle/>
          <a:p>
            <a:pPr>
              <a:defRPr/>
            </a:pPr>
            <a:fld id="{0A9A6F0D-A611-4358-861D-7B01E8303898}" type="slidenum">
              <a:rPr lang="en-US" smtClean="0"/>
              <a:pPr>
                <a:defRPr/>
              </a:pPr>
              <a:t>28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b="1" dirty="0">
                <a:solidFill>
                  <a:schemeClr val="accent1">
                    <a:lumMod val="75000"/>
                  </a:schemeClr>
                </a:solidFill>
              </a:rPr>
              <a:t>Compatible Time-Sharing System (CTSS)</a:t>
            </a:r>
          </a:p>
        </p:txBody>
      </p:sp>
      <p:sp>
        <p:nvSpPr>
          <p:cNvPr id="8" name="Footer Placeholder 7"/>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
        <p:nvSpPr>
          <p:cNvPr id="5" name="Text Placeholder 4"/>
          <p:cNvSpPr>
            <a:spLocks noGrp="1"/>
          </p:cNvSpPr>
          <p:nvPr>
            <p:ph type="body" orient="vert" idx="4294967295"/>
          </p:nvPr>
        </p:nvSpPr>
        <p:spPr>
          <a:xfrm>
            <a:off x="457200" y="2057400"/>
            <a:ext cx="7874000" cy="4495800"/>
          </a:xfrm>
        </p:spPr>
        <p:txBody>
          <a:bodyPr>
            <a:normAutofit fontScale="92500"/>
          </a:bodyPr>
          <a:lstStyle/>
          <a:p>
            <a:pPr>
              <a:spcBef>
                <a:spcPts val="1400"/>
              </a:spcBef>
            </a:pPr>
            <a:r>
              <a:rPr lang="en-NZ" sz="1882" dirty="0"/>
              <a:t>One of the first time-sharing operating systems</a:t>
            </a:r>
          </a:p>
          <a:p>
            <a:pPr marL="282575" lvl="1" indent="-282575">
              <a:spcBef>
                <a:spcPts val="1400"/>
              </a:spcBef>
            </a:pPr>
            <a:r>
              <a:rPr lang="en-NZ" sz="1882" dirty="0"/>
              <a:t>Developed at MIT by a group known as Project MAC</a:t>
            </a:r>
          </a:p>
          <a:p>
            <a:pPr marL="282575" lvl="1" indent="-282575">
              <a:spcBef>
                <a:spcPts val="1400"/>
              </a:spcBef>
            </a:pPr>
            <a:r>
              <a:rPr lang="en-NZ" sz="1882" dirty="0"/>
              <a:t>The system was first developed for the IBM 709 in 1961</a:t>
            </a:r>
          </a:p>
          <a:p>
            <a:pPr marL="282575" lvl="1" indent="-282575">
              <a:spcBef>
                <a:spcPts val="1400"/>
              </a:spcBef>
            </a:pPr>
            <a:r>
              <a:rPr lang="en-NZ" sz="1882" dirty="0"/>
              <a:t>Ran on a computer with 32,000 36-bit words of main memory, with the resident monitor consuming 5000 of that</a:t>
            </a:r>
          </a:p>
          <a:p>
            <a:pPr marL="282575" lvl="1" indent="-282575">
              <a:spcBef>
                <a:spcPts val="1800"/>
              </a:spcBef>
            </a:pPr>
            <a:r>
              <a:rPr lang="en-NZ" sz="1882" dirty="0"/>
              <a:t>Utilized a technique known as </a:t>
            </a:r>
            <a:r>
              <a:rPr lang="en-NZ" sz="1882" i="1" dirty="0"/>
              <a:t>time slicing</a:t>
            </a:r>
          </a:p>
          <a:p>
            <a:pPr marL="847725" lvl="3">
              <a:spcBef>
                <a:spcPts val="1000"/>
              </a:spcBef>
            </a:pPr>
            <a:r>
              <a:rPr lang="en-NZ" sz="1412" dirty="0"/>
              <a:t>System clock generated interrupts at a rate of approximately one every 0.2 seconds</a:t>
            </a:r>
          </a:p>
          <a:p>
            <a:pPr marL="847725" lvl="3">
              <a:spcBef>
                <a:spcPts val="1000"/>
              </a:spcBef>
            </a:pPr>
            <a:r>
              <a:rPr lang="en-NZ" sz="1412" dirty="0"/>
              <a:t>At each clock interrupt the OS regained control and could assign the processor to another user</a:t>
            </a:r>
          </a:p>
          <a:p>
            <a:pPr marL="847725" lvl="3">
              <a:spcBef>
                <a:spcPts val="1000"/>
              </a:spcBef>
            </a:pPr>
            <a:r>
              <a:rPr lang="en-NZ" sz="1412" dirty="0"/>
              <a:t>Thus, at regular time intervals the current user would be preempted and another user loaded in</a:t>
            </a:r>
          </a:p>
          <a:p>
            <a:pPr marL="847725" lvl="3">
              <a:spcBef>
                <a:spcPts val="1000"/>
              </a:spcBef>
            </a:pPr>
            <a:r>
              <a:rPr lang="en-NZ" sz="1412" dirty="0"/>
              <a:t>To preserve the old user program status for later resumption, the old user programs and data were written out to disk before the new user programs and data were read in</a:t>
            </a:r>
          </a:p>
          <a:p>
            <a:pPr marL="847725" lvl="3">
              <a:spcBef>
                <a:spcPts val="1000"/>
              </a:spcBef>
            </a:pPr>
            <a:r>
              <a:rPr lang="en-NZ" sz="1412" dirty="0"/>
              <a:t>Old user program code and data were restored in main memory when that program was next given a turn</a:t>
            </a:r>
          </a:p>
          <a:p>
            <a:pPr marL="282575" lvl="1" indent="-282575">
              <a:spcBef>
                <a:spcPts val="1800"/>
              </a:spcBef>
            </a:pPr>
            <a:endParaRPr lang="en-NZ" sz="1600" dirty="0"/>
          </a:p>
          <a:p>
            <a:pPr marL="282575" lvl="1" indent="-282575">
              <a:spcBef>
                <a:spcPts val="1800"/>
              </a:spcBef>
            </a:pPr>
            <a:endParaRPr lang="en-NZ" sz="1765" dirty="0"/>
          </a:p>
          <a:p>
            <a:pPr>
              <a:buNone/>
            </a:pPr>
            <a:endParaRPr lang="en-US" dirty="0"/>
          </a:p>
        </p:txBody>
      </p:sp>
      <p:sp>
        <p:nvSpPr>
          <p:cNvPr id="3" name="Slide Number Placeholder 2">
            <a:extLst>
              <a:ext uri="{FF2B5EF4-FFF2-40B4-BE49-F238E27FC236}">
                <a16:creationId xmlns:a16="http://schemas.microsoft.com/office/drawing/2014/main" id="{436231B5-4D65-4C08-9ED2-4D467F8868B6}"/>
              </a:ext>
            </a:extLst>
          </p:cNvPr>
          <p:cNvSpPr>
            <a:spLocks noGrp="1"/>
          </p:cNvSpPr>
          <p:nvPr>
            <p:ph type="sldNum" sz="quarter" idx="12"/>
          </p:nvPr>
        </p:nvSpPr>
        <p:spPr/>
        <p:txBody>
          <a:bodyPr/>
          <a:lstStyle/>
          <a:p>
            <a:pPr>
              <a:defRPr/>
            </a:pPr>
            <a:fld id="{97012834-41A2-49E3-8762-B14EE3F5CFB1}"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pdf"/>
          <p:cNvPicPr>
            <a:picLocks noChangeAspect="1"/>
          </p:cNvPicPr>
          <p:nvPr/>
        </p:nvPicPr>
        <p:blipFill>
          <a:blip r:embed="rId3"/>
          <a:srcRect t="20000" b="25455"/>
          <a:stretch>
            <a:fillRect/>
          </a:stretch>
        </p:blipFill>
        <p:spPr>
          <a:xfrm>
            <a:off x="304800" y="685800"/>
            <a:ext cx="8420230" cy="5943600"/>
          </a:xfrm>
          <a:prstGeom prst="rect">
            <a:avLst/>
          </a:prstGeom>
        </p:spPr>
      </p:pic>
      <p:sp>
        <p:nvSpPr>
          <p:cNvPr id="3" name="Footer Placeholder 2"/>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A4B4630E-9D01-4AF7-A433-14D632B503ED}"/>
              </a:ext>
            </a:extLst>
          </p:cNvPr>
          <p:cNvSpPr>
            <a:spLocks noGrp="1"/>
          </p:cNvSpPr>
          <p:nvPr>
            <p:ph type="sldNum" sz="quarter" idx="12"/>
          </p:nvPr>
        </p:nvSpPr>
        <p:spPr/>
        <p:txBody>
          <a:bodyPr/>
          <a:lstStyle/>
          <a:p>
            <a:pPr>
              <a:defRPr/>
            </a:pPr>
            <a:fld id="{0A9A6F0D-A611-4358-861D-7B01E8303898}" type="slidenum">
              <a:rPr lang="en-US" smtClean="0"/>
              <a:pPr>
                <a:defRPr/>
              </a:pPr>
              <a:t>3</a:t>
            </a:fld>
            <a:endParaRPr lang="en-US" dirty="0"/>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b="1" dirty="0">
                <a:ln w="1905"/>
                <a:solidFill>
                  <a:schemeClr val="accent1">
                    <a:lumMod val="75000"/>
                  </a:schemeClr>
                </a:solidFill>
                <a:effectLst>
                  <a:innerShdw blurRad="69850" dist="43180" dir="5400000">
                    <a:srgbClr val="000000">
                      <a:alpha val="65000"/>
                    </a:srgbClr>
                  </a:innerShdw>
                </a:effectLst>
              </a:rPr>
              <a:t>Major Achievements</a:t>
            </a:r>
          </a:p>
        </p:txBody>
      </p:sp>
      <p:sp>
        <p:nvSpPr>
          <p:cNvPr id="3" name="Content Placeholder 2"/>
          <p:cNvSpPr>
            <a:spLocks noGrp="1"/>
          </p:cNvSpPr>
          <p:nvPr>
            <p:ph sz="half" idx="1"/>
          </p:nvPr>
        </p:nvSpPr>
        <p:spPr>
          <a:xfrm>
            <a:off x="609600" y="2057400"/>
            <a:ext cx="7848600" cy="4114799"/>
          </a:xfrm>
        </p:spPr>
        <p:txBody>
          <a:bodyPr>
            <a:normAutofit/>
          </a:bodyPr>
          <a:lstStyle/>
          <a:p>
            <a:r>
              <a:rPr lang="en-NZ" sz="3000" dirty="0"/>
              <a:t>Operating Systems are among the most complex pieces of software ever developed</a:t>
            </a:r>
          </a:p>
          <a:p>
            <a:pPr lvl="0"/>
            <a:r>
              <a:rPr lang="en-NZ" sz="3000" dirty="0"/>
              <a:t>Major advances in development include:</a:t>
            </a:r>
            <a:endParaRPr lang="en-US" sz="3000" dirty="0"/>
          </a:p>
          <a:p>
            <a:pPr lvl="2"/>
            <a:r>
              <a:rPr lang="en-NZ" sz="2400" dirty="0"/>
              <a:t>Processes</a:t>
            </a:r>
            <a:endParaRPr lang="en-US" sz="2400" dirty="0"/>
          </a:p>
          <a:p>
            <a:pPr lvl="2"/>
            <a:r>
              <a:rPr lang="en-NZ" sz="2400" dirty="0"/>
              <a:t>Memory management</a:t>
            </a:r>
          </a:p>
          <a:p>
            <a:pPr lvl="2"/>
            <a:r>
              <a:rPr lang="en-NZ" sz="2400" dirty="0"/>
              <a:t>Information protection and security</a:t>
            </a:r>
          </a:p>
          <a:p>
            <a:pPr lvl="2"/>
            <a:r>
              <a:rPr lang="en-NZ" sz="2400" dirty="0"/>
              <a:t>Scheduling and resource management</a:t>
            </a:r>
          </a:p>
          <a:p>
            <a:pPr lvl="2"/>
            <a:r>
              <a:rPr lang="en-NZ" sz="2400" dirty="0"/>
              <a:t>System structure</a:t>
            </a:r>
          </a:p>
        </p:txBody>
      </p:sp>
      <p:sp>
        <p:nvSpPr>
          <p:cNvPr id="5" name="Footer Placeholder 4"/>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61BEF08C-5F61-4F37-B622-06654D628EF8}"/>
              </a:ext>
            </a:extLst>
          </p:cNvPr>
          <p:cNvSpPr>
            <a:spLocks noGrp="1"/>
          </p:cNvSpPr>
          <p:nvPr>
            <p:ph type="sldNum" sz="quarter" idx="12"/>
          </p:nvPr>
        </p:nvSpPr>
        <p:spPr/>
        <p:txBody>
          <a:bodyPr/>
          <a:lstStyle/>
          <a:p>
            <a:pPr>
              <a:defRPr/>
            </a:pPr>
            <a:fld id="{E4367C90-D8D8-4A11-9BC3-E7451ACC5EB2}"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28600"/>
            <a:ext cx="7519988" cy="1296347"/>
          </a:xfrm>
        </p:spPr>
        <p:txBody>
          <a:bodyPr/>
          <a:lstStyle/>
          <a:p>
            <a:pPr algn="l"/>
            <a:r>
              <a:rPr lang="en-US" b="1" dirty="0">
                <a:ln w="1905"/>
                <a:solidFill>
                  <a:schemeClr val="accent1">
                    <a:lumMod val="75000"/>
                  </a:schemeClr>
                </a:solidFill>
                <a:effectLst>
                  <a:innerShdw blurRad="69850" dist="43180" dir="5400000">
                    <a:srgbClr val="000000">
                      <a:alpha val="65000"/>
                    </a:srgbClr>
                  </a:innerShdw>
                </a:effectLst>
              </a:rPr>
              <a:t>Process</a:t>
            </a:r>
          </a:p>
        </p:txBody>
      </p:sp>
      <p:sp>
        <p:nvSpPr>
          <p:cNvPr id="3" name="Content Placeholder 2"/>
          <p:cNvSpPr>
            <a:spLocks noGrp="1"/>
          </p:cNvSpPr>
          <p:nvPr>
            <p:ph idx="4294967295"/>
          </p:nvPr>
        </p:nvSpPr>
        <p:spPr>
          <a:xfrm>
            <a:off x="457200" y="2133600"/>
            <a:ext cx="8229600" cy="4267200"/>
          </a:xfrm>
        </p:spPr>
        <p:txBody>
          <a:bodyPr>
            <a:noAutofit/>
          </a:bodyPr>
          <a:lstStyle/>
          <a:p>
            <a:r>
              <a:rPr lang="en-US" sz="2800" dirty="0"/>
              <a:t>Fundamental to the structure of operating systems</a:t>
            </a:r>
          </a:p>
        </p:txBody>
      </p:sp>
      <p:graphicFrame>
        <p:nvGraphicFramePr>
          <p:cNvPr id="5" name="Diagram 4"/>
          <p:cNvGraphicFramePr/>
          <p:nvPr/>
        </p:nvGraphicFramePr>
        <p:xfrm>
          <a:off x="914400" y="2895600"/>
          <a:ext cx="7543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A0B89E8D-3903-4E63-9384-FB80CBCF138A}"/>
              </a:ext>
            </a:extLst>
          </p:cNvPr>
          <p:cNvSpPr>
            <a:spLocks noGrp="1"/>
          </p:cNvSpPr>
          <p:nvPr>
            <p:ph type="sldNum" sz="quarter" idx="12"/>
          </p:nvPr>
        </p:nvSpPr>
        <p:spPr/>
        <p:txBody>
          <a:bodyPr/>
          <a:lstStyle/>
          <a:p>
            <a:pPr>
              <a:defRPr/>
            </a:pPr>
            <a:fld id="{97012834-41A2-49E3-8762-B14EE3F5CFB1}"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153400" cy="1323041"/>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Components of </a:t>
            </a:r>
            <a:br>
              <a:rPr lang="en-US" b="1" dirty="0">
                <a:ln w="1905"/>
                <a:solidFill>
                  <a:schemeClr val="accent1">
                    <a:lumMod val="75000"/>
                  </a:schemeClr>
                </a:solidFill>
                <a:effectLst>
                  <a:innerShdw blurRad="69850" dist="43180" dir="5400000">
                    <a:srgbClr val="000000">
                      <a:alpha val="65000"/>
                    </a:srgbClr>
                  </a:innerShdw>
                </a:effectLst>
              </a:rPr>
            </a:br>
            <a:r>
              <a:rPr lang="en-US" b="1" dirty="0">
                <a:ln w="1905"/>
                <a:solidFill>
                  <a:schemeClr val="accent1">
                    <a:lumMod val="75000"/>
                  </a:schemeClr>
                </a:solidFill>
                <a:effectLst>
                  <a:innerShdw blurRad="69850" dist="43180" dir="5400000">
                    <a:srgbClr val="000000">
                      <a:alpha val="65000"/>
                    </a:srgbClr>
                  </a:innerShdw>
                </a:effectLst>
              </a:rPr>
              <a:t>a Process</a:t>
            </a:r>
          </a:p>
        </p:txBody>
      </p:sp>
      <p:sp>
        <p:nvSpPr>
          <p:cNvPr id="5" name="Content Placeholder 4"/>
          <p:cNvSpPr>
            <a:spLocks noGrp="1"/>
          </p:cNvSpPr>
          <p:nvPr>
            <p:ph sz="half" idx="13"/>
          </p:nvPr>
        </p:nvSpPr>
        <p:spPr>
          <a:xfrm>
            <a:off x="4648200" y="2133600"/>
            <a:ext cx="4114800" cy="4343400"/>
          </a:xfrm>
        </p:spPr>
        <p:txBody>
          <a:bodyPr>
            <a:normAutofit fontScale="92500" lnSpcReduction="20000"/>
          </a:bodyPr>
          <a:lstStyle/>
          <a:p>
            <a:pPr marL="236538" lvl="1" indent="-236538"/>
            <a:r>
              <a:rPr lang="en-US" sz="3000" dirty="0"/>
              <a:t>The execution context is   essential:</a:t>
            </a:r>
          </a:p>
          <a:p>
            <a:pPr lvl="1"/>
            <a:r>
              <a:rPr lang="en-US" sz="2400" dirty="0"/>
              <a:t>It is the internal data by which the OS is able to supervise and control the process</a:t>
            </a:r>
          </a:p>
          <a:p>
            <a:pPr lvl="1"/>
            <a:r>
              <a:rPr lang="en-US" sz="2400" dirty="0"/>
              <a:t>Includes the contents of the various process registers</a:t>
            </a:r>
          </a:p>
          <a:p>
            <a:pPr lvl="1"/>
            <a:r>
              <a:rPr lang="en-US" sz="2400" dirty="0"/>
              <a:t>Includes information such as the priority of the process and whether the process is waiting for the completion of a particular I/O event</a:t>
            </a:r>
          </a:p>
        </p:txBody>
      </p:sp>
      <p:sp>
        <p:nvSpPr>
          <p:cNvPr id="6" name="Content Placeholder 5"/>
          <p:cNvSpPr>
            <a:spLocks noGrp="1"/>
          </p:cNvSpPr>
          <p:nvPr>
            <p:ph sz="half" idx="14"/>
          </p:nvPr>
        </p:nvSpPr>
        <p:spPr>
          <a:xfrm>
            <a:off x="381000" y="2133600"/>
            <a:ext cx="3657600" cy="4267200"/>
          </a:xfrm>
        </p:spPr>
        <p:txBody>
          <a:bodyPr>
            <a:noAutofit/>
          </a:bodyPr>
          <a:lstStyle/>
          <a:p>
            <a:r>
              <a:rPr lang="en-US" sz="2800" dirty="0"/>
              <a:t>A process contains three components:</a:t>
            </a:r>
          </a:p>
          <a:p>
            <a:pPr lvl="1"/>
            <a:r>
              <a:rPr lang="en-US" sz="2200" dirty="0"/>
              <a:t>An executable program</a:t>
            </a:r>
          </a:p>
          <a:p>
            <a:pPr lvl="1"/>
            <a:r>
              <a:rPr lang="en-US" sz="2200" dirty="0"/>
              <a:t>The associated data needed by the program (variables, work space, buffers, etc.)</a:t>
            </a:r>
          </a:p>
          <a:p>
            <a:pPr lvl="1"/>
            <a:r>
              <a:rPr lang="en-US" sz="2200" dirty="0"/>
              <a:t>The execution context (or “process state”) of the program</a:t>
            </a:r>
          </a:p>
        </p:txBody>
      </p:sp>
      <p:sp>
        <p:nvSpPr>
          <p:cNvPr id="7" name="Footer Placeholder 6"/>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FE3C06BA-5580-4F3B-BD78-D42D134E3D6E}"/>
              </a:ext>
            </a:extLst>
          </p:cNvPr>
          <p:cNvSpPr>
            <a:spLocks noGrp="1"/>
          </p:cNvSpPr>
          <p:nvPr>
            <p:ph type="sldNum" sz="quarter" idx="12"/>
          </p:nvPr>
        </p:nvSpPr>
        <p:spPr/>
        <p:txBody>
          <a:bodyPr/>
          <a:lstStyle/>
          <a:p>
            <a:pPr>
              <a:defRPr/>
            </a:pPr>
            <a:fld id="{E4367C90-D8D8-4A11-9BC3-E7451ACC5EB2}"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Management</a:t>
            </a:r>
          </a:p>
        </p:txBody>
      </p:sp>
      <p:sp>
        <p:nvSpPr>
          <p:cNvPr id="5" name="Text Placeholder 4"/>
          <p:cNvSpPr>
            <a:spLocks noGrp="1"/>
          </p:cNvSpPr>
          <p:nvPr>
            <p:ph type="body" sz="half" idx="2"/>
          </p:nvPr>
        </p:nvSpPr>
        <p:spPr>
          <a:xfrm>
            <a:off x="658368" y="3200400"/>
            <a:ext cx="2846832" cy="3352800"/>
          </a:xfrm>
        </p:spPr>
        <p:txBody>
          <a:bodyPr/>
          <a:lstStyle/>
          <a:p>
            <a:pPr>
              <a:buSzPct val="150000"/>
              <a:buFont typeface="Wingdings" charset="2"/>
              <a:buChar char="§"/>
            </a:pPr>
            <a:r>
              <a:rPr lang="en-US" dirty="0"/>
              <a:t> The entire state of the process at any instant is contained in its context</a:t>
            </a:r>
          </a:p>
          <a:p>
            <a:pPr>
              <a:buSzPct val="150000"/>
              <a:buFont typeface="Wingdings" charset="2"/>
              <a:buChar char="§"/>
            </a:pPr>
            <a:r>
              <a:rPr lang="en-US" dirty="0"/>
              <a:t> New features can be designed and incorporated into the OS by expanding the context to include any new information needed to support the feature</a:t>
            </a:r>
          </a:p>
        </p:txBody>
      </p:sp>
      <p:pic>
        <p:nvPicPr>
          <p:cNvPr id="7" name="Picture 6" descr="f8.pdf"/>
          <p:cNvPicPr>
            <a:picLocks noChangeAspect="1"/>
          </p:cNvPicPr>
          <p:nvPr/>
        </p:nvPicPr>
        <p:blipFill>
          <a:blip r:embed="rId3"/>
          <a:srcRect l="2353" t="12727" r="24706" b="21818"/>
          <a:stretch>
            <a:fillRect/>
          </a:stretch>
        </p:blipFill>
        <p:spPr>
          <a:xfrm>
            <a:off x="3581400" y="533400"/>
            <a:ext cx="5183643" cy="6019800"/>
          </a:xfrm>
          <a:prstGeom prst="rect">
            <a:avLst/>
          </a:prstGeom>
        </p:spPr>
      </p:pic>
      <p:sp>
        <p:nvSpPr>
          <p:cNvPr id="6" name="Footer Placeholder 5"/>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F4653C4E-78AF-4085-9237-623218406D2B}"/>
              </a:ext>
            </a:extLst>
          </p:cNvPr>
          <p:cNvSpPr>
            <a:spLocks noGrp="1"/>
          </p:cNvSpPr>
          <p:nvPr>
            <p:ph type="sldNum" sz="quarter" idx="12"/>
          </p:nvPr>
        </p:nvSpPr>
        <p:spPr/>
        <p:txBody>
          <a:bodyPr/>
          <a:lstStyle/>
          <a:p>
            <a:pPr>
              <a:defRPr/>
            </a:pPr>
            <a:fld id="{BAB79F47-3AF0-4617-BC60-2E592392BB48}" type="slidenum">
              <a:rPr lang="en-US" smtClean="0"/>
              <a:pPr>
                <a:defRPr/>
              </a:pPr>
              <a:t>33</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824788" cy="1143000"/>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Memory Management</a:t>
            </a:r>
          </a:p>
        </p:txBody>
      </p:sp>
      <p:sp>
        <p:nvSpPr>
          <p:cNvPr id="3" name="Content Placeholder 2"/>
          <p:cNvSpPr>
            <a:spLocks noGrp="1"/>
          </p:cNvSpPr>
          <p:nvPr>
            <p:ph sz="half" idx="1"/>
          </p:nvPr>
        </p:nvSpPr>
        <p:spPr>
          <a:xfrm>
            <a:off x="533400" y="2209800"/>
            <a:ext cx="7875496" cy="3962400"/>
          </a:xfrm>
        </p:spPr>
        <p:txBody>
          <a:bodyPr/>
          <a:lstStyle/>
          <a:p>
            <a:r>
              <a:rPr lang="en-US" sz="3000" dirty="0"/>
              <a:t>The OS has </a:t>
            </a:r>
            <a:r>
              <a:rPr lang="en-US" sz="3000" dirty="0">
                <a:solidFill>
                  <a:schemeClr val="tx1"/>
                </a:solidFill>
              </a:rPr>
              <a:t>five</a:t>
            </a:r>
            <a:r>
              <a:rPr lang="en-US" sz="3000" dirty="0"/>
              <a:t> principal storage management responsibilities:</a:t>
            </a:r>
          </a:p>
          <a:p>
            <a:endParaRPr lang="en-US" dirty="0"/>
          </a:p>
        </p:txBody>
      </p:sp>
      <p:graphicFrame>
        <p:nvGraphicFramePr>
          <p:cNvPr id="6" name="Diagram 5"/>
          <p:cNvGraphicFramePr/>
          <p:nvPr/>
        </p:nvGraphicFramePr>
        <p:xfrm>
          <a:off x="533400" y="3429000"/>
          <a:ext cx="8077200" cy="302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701553" cy="365125"/>
          </a:xfrm>
        </p:spPr>
        <p:txBody>
          <a:bodyPr/>
          <a:lstStyle/>
          <a:p>
            <a:pPr>
              <a:defRPr/>
            </a:pPr>
            <a:r>
              <a:rPr lang="en-US"/>
              <a:t>© 2017 Pearson Education, Inc., Hoboken, NJ. All rights reserved.</a:t>
            </a:r>
            <a:endParaRPr lang="en-US" dirty="0"/>
          </a:p>
        </p:txBody>
      </p:sp>
      <p:sp>
        <p:nvSpPr>
          <p:cNvPr id="4" name="Slide Number Placeholder 3">
            <a:extLst>
              <a:ext uri="{FF2B5EF4-FFF2-40B4-BE49-F238E27FC236}">
                <a16:creationId xmlns:a16="http://schemas.microsoft.com/office/drawing/2014/main" id="{532E885B-3D19-45A6-8CE9-600209945583}"/>
              </a:ext>
            </a:extLst>
          </p:cNvPr>
          <p:cNvSpPr>
            <a:spLocks noGrp="1"/>
          </p:cNvSpPr>
          <p:nvPr>
            <p:ph type="sldNum" sz="quarter" idx="12"/>
          </p:nvPr>
        </p:nvSpPr>
        <p:spPr/>
        <p:txBody>
          <a:bodyPr/>
          <a:lstStyle/>
          <a:p>
            <a:pPr>
              <a:defRPr/>
            </a:pPr>
            <a:fld id="{FD77EB8B-B6EB-443D-9CB4-B019CEC8F476}"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n w="1905"/>
                <a:solidFill>
                  <a:schemeClr val="accent1">
                    <a:lumMod val="75000"/>
                  </a:schemeClr>
                </a:solidFill>
                <a:effectLst>
                  <a:innerShdw blurRad="69850" dist="43180" dir="5400000">
                    <a:srgbClr val="000000">
                      <a:alpha val="65000"/>
                    </a:srgbClr>
                  </a:innerShdw>
                </a:effectLst>
              </a:rPr>
              <a:t>Virtual Memory</a:t>
            </a:r>
          </a:p>
        </p:txBody>
      </p:sp>
      <p:sp>
        <p:nvSpPr>
          <p:cNvPr id="3" name="Content Placeholder 2"/>
          <p:cNvSpPr>
            <a:spLocks noGrp="1"/>
          </p:cNvSpPr>
          <p:nvPr>
            <p:ph idx="4294967295"/>
          </p:nvPr>
        </p:nvSpPr>
        <p:spPr>
          <a:xfrm>
            <a:off x="533400" y="2209800"/>
            <a:ext cx="8077200" cy="4114800"/>
          </a:xfrm>
        </p:spPr>
        <p:txBody>
          <a:bodyPr/>
          <a:lstStyle/>
          <a:p>
            <a:r>
              <a:rPr lang="en-US" sz="3000" dirty="0"/>
              <a:t>A facility that allows programs to address memory from a logical point of view, without regard to the amount of main memory physically available</a:t>
            </a:r>
          </a:p>
          <a:p>
            <a:r>
              <a:rPr lang="en-US" sz="3000" dirty="0"/>
              <a:t>Conceived to meet the requirement of having multiple user jobs reside in main memory concurrently</a:t>
            </a:r>
          </a:p>
          <a:p>
            <a:pPr>
              <a:buNone/>
            </a:pPr>
            <a:endParaRPr lang="en-US" dirty="0"/>
          </a:p>
        </p:txBody>
      </p:sp>
      <p:sp>
        <p:nvSpPr>
          <p:cNvPr id="4" name="Footer Placeholder 3"/>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
        <p:nvSpPr>
          <p:cNvPr id="5" name="Slide Number Placeholder 4">
            <a:extLst>
              <a:ext uri="{FF2B5EF4-FFF2-40B4-BE49-F238E27FC236}">
                <a16:creationId xmlns:a16="http://schemas.microsoft.com/office/drawing/2014/main" id="{23F67F40-DECD-4960-A852-8EA346E2E5AB}"/>
              </a:ext>
            </a:extLst>
          </p:cNvPr>
          <p:cNvSpPr>
            <a:spLocks noGrp="1"/>
          </p:cNvSpPr>
          <p:nvPr>
            <p:ph type="sldNum" sz="quarter" idx="12"/>
          </p:nvPr>
        </p:nvSpPr>
        <p:spPr/>
        <p:txBody>
          <a:bodyPr/>
          <a:lstStyle/>
          <a:p>
            <a:pPr>
              <a:defRPr/>
            </a:pPr>
            <a:fld id="{97012834-41A2-49E3-8762-B14EE3F5CFB1}"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l"/>
            <a:r>
              <a:rPr lang="en-US" b="1" dirty="0">
                <a:ln w="1905"/>
                <a:solidFill>
                  <a:schemeClr val="accent1">
                    <a:lumMod val="75000"/>
                  </a:schemeClr>
                </a:solidFill>
                <a:effectLst>
                  <a:innerShdw blurRad="69850" dist="43180" dir="5400000">
                    <a:srgbClr val="000000">
                      <a:alpha val="65000"/>
                    </a:srgbClr>
                  </a:innerShdw>
                </a:effectLst>
              </a:rPr>
              <a:t>Paging</a:t>
            </a:r>
          </a:p>
        </p:txBody>
      </p:sp>
      <p:sp>
        <p:nvSpPr>
          <p:cNvPr id="3" name="Content Placeholder 2"/>
          <p:cNvSpPr>
            <a:spLocks noGrp="1"/>
          </p:cNvSpPr>
          <p:nvPr>
            <p:ph sz="half" idx="1"/>
          </p:nvPr>
        </p:nvSpPr>
        <p:spPr>
          <a:xfrm>
            <a:off x="658904" y="2286000"/>
            <a:ext cx="7799296" cy="4191000"/>
          </a:xfrm>
        </p:spPr>
        <p:txBody>
          <a:bodyPr>
            <a:noAutofit/>
          </a:bodyPr>
          <a:lstStyle/>
          <a:p>
            <a:r>
              <a:rPr lang="en-US" sz="2400" dirty="0"/>
              <a:t>Allows processes to be comprised of a number of fixed-size blocks, called pages</a:t>
            </a:r>
          </a:p>
          <a:p>
            <a:r>
              <a:rPr lang="en-US" sz="2400" dirty="0"/>
              <a:t>Program references a word by means of a </a:t>
            </a:r>
            <a:r>
              <a:rPr lang="en-US" sz="2400" i="1" dirty="0"/>
              <a:t>virtual address, </a:t>
            </a:r>
            <a:r>
              <a:rPr lang="en-US" sz="2200" dirty="0"/>
              <a:t>consisting of a page number and an offset within the page</a:t>
            </a:r>
          </a:p>
          <a:p>
            <a:r>
              <a:rPr lang="en-US" sz="2200" dirty="0"/>
              <a:t>Each page of a process may be located anywhere in main memory</a:t>
            </a:r>
          </a:p>
          <a:p>
            <a:r>
              <a:rPr lang="en-US" sz="2200" dirty="0"/>
              <a:t>The paging system </a:t>
            </a:r>
            <a:r>
              <a:rPr lang="en-US" sz="2400" dirty="0"/>
              <a:t>provides for a dynamic mapping between the virtual address used in the program and a </a:t>
            </a:r>
            <a:r>
              <a:rPr lang="en-US" sz="2400" i="1" dirty="0"/>
              <a:t>real address </a:t>
            </a:r>
            <a:r>
              <a:rPr lang="en-US" sz="2400" dirty="0"/>
              <a:t>(or physical address) in main memory</a:t>
            </a:r>
          </a:p>
        </p:txBody>
      </p:sp>
      <p:sp>
        <p:nvSpPr>
          <p:cNvPr id="4" name="Footer Placeholder 3"/>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a:t>
            </a:r>
          </a:p>
        </p:txBody>
      </p:sp>
      <p:sp>
        <p:nvSpPr>
          <p:cNvPr id="5" name="Slide Number Placeholder 4">
            <a:extLst>
              <a:ext uri="{FF2B5EF4-FFF2-40B4-BE49-F238E27FC236}">
                <a16:creationId xmlns:a16="http://schemas.microsoft.com/office/drawing/2014/main" id="{C5133AB8-5CEF-4470-9692-72EE24F862D9}"/>
              </a:ext>
            </a:extLst>
          </p:cNvPr>
          <p:cNvSpPr>
            <a:spLocks noGrp="1"/>
          </p:cNvSpPr>
          <p:nvPr>
            <p:ph type="sldNum" sz="quarter" idx="12"/>
          </p:nvPr>
        </p:nvSpPr>
        <p:spPr/>
        <p:txBody>
          <a:bodyPr/>
          <a:lstStyle/>
          <a:p>
            <a:pPr>
              <a:defRPr/>
            </a:pPr>
            <a:fld id="{FD77EB8B-B6EB-443D-9CB4-B019CEC8F476}"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tretch>
            <a:fillRect/>
          </a:stretch>
        </p:blipFill>
        <p:spPr>
          <a:xfrm>
            <a:off x="1922318" y="0"/>
            <a:ext cx="5299364" cy="6858000"/>
          </a:xfrm>
          <a:prstGeom prst="rect">
            <a:avLst/>
          </a:prstGeom>
        </p:spPr>
      </p:pic>
      <p:sp>
        <p:nvSpPr>
          <p:cNvPr id="3" name="Footer Placeholder 2"/>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B56B379C-6A3D-4399-A8EF-493DB3DC1181}"/>
              </a:ext>
            </a:extLst>
          </p:cNvPr>
          <p:cNvSpPr>
            <a:spLocks noGrp="1"/>
          </p:cNvSpPr>
          <p:nvPr>
            <p:ph type="sldNum" sz="quarter" idx="12"/>
          </p:nvPr>
        </p:nvSpPr>
        <p:spPr/>
        <p:txBody>
          <a:bodyPr/>
          <a:lstStyle/>
          <a:p>
            <a:pPr>
              <a:defRPr/>
            </a:pPr>
            <a:fld id="{0A9A6F0D-A611-4358-861D-7B01E8303898}" type="slidenum">
              <a:rPr lang="en-US" smtClean="0"/>
              <a:pPr>
                <a:defRPr/>
              </a:pPr>
              <a:t>37</a:t>
            </a:fld>
            <a:endParaRPr lang="en-US" dirty="0"/>
          </a:p>
        </p:txBody>
      </p:sp>
      <p:pic>
        <p:nvPicPr>
          <p:cNvPr id="4" name="Picture 3">
            <a:extLst>
              <a:ext uri="{FF2B5EF4-FFF2-40B4-BE49-F238E27FC236}">
                <a16:creationId xmlns:a16="http://schemas.microsoft.com/office/drawing/2014/main" id="{64B49158-6B00-49F2-96AD-E38DF4ED9CB9}"/>
              </a:ext>
            </a:extLst>
          </p:cNvPr>
          <p:cNvPicPr>
            <a:picLocks noChangeAspect="1"/>
          </p:cNvPicPr>
          <p:nvPr/>
        </p:nvPicPr>
        <p:blipFill>
          <a:blip r:embed="rId4"/>
          <a:stretch>
            <a:fillRect/>
          </a:stretch>
        </p:blipFill>
        <p:spPr>
          <a:xfrm>
            <a:off x="2596896" y="4279392"/>
            <a:ext cx="304800" cy="219075"/>
          </a:xfrm>
          <a:prstGeom prst="rect">
            <a:avLst/>
          </a:prstGeom>
        </p:spPr>
      </p:pic>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0.pdf"/>
          <p:cNvPicPr>
            <a:picLocks noChangeAspect="1"/>
          </p:cNvPicPr>
          <p:nvPr/>
        </p:nvPicPr>
        <p:blipFill>
          <a:blip r:embed="rId3"/>
          <a:srcRect l="8182" t="15294" r="23636" b="16471"/>
          <a:stretch>
            <a:fillRect/>
          </a:stretch>
        </p:blipFill>
        <p:spPr>
          <a:xfrm>
            <a:off x="762000" y="685800"/>
            <a:ext cx="7673772" cy="5934345"/>
          </a:xfrm>
          <a:prstGeom prst="rect">
            <a:avLst/>
          </a:prstGeom>
        </p:spPr>
      </p:pic>
      <p:sp>
        <p:nvSpPr>
          <p:cNvPr id="3" name="Footer Placeholder 2"/>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6E37617B-B39D-4E46-8174-87500E06BB98}"/>
              </a:ext>
            </a:extLst>
          </p:cNvPr>
          <p:cNvSpPr>
            <a:spLocks noGrp="1"/>
          </p:cNvSpPr>
          <p:nvPr>
            <p:ph type="sldNum" sz="quarter" idx="12"/>
          </p:nvPr>
        </p:nvSpPr>
        <p:spPr/>
        <p:txBody>
          <a:bodyPr/>
          <a:lstStyle/>
          <a:p>
            <a:pPr>
              <a:defRPr/>
            </a:pPr>
            <a:fld id="{0A9A6F0D-A611-4358-861D-7B01E8303898}" type="slidenum">
              <a:rPr lang="en-US" smtClean="0"/>
              <a:pPr>
                <a:defRPr/>
              </a:pPr>
              <a:t>38</a:t>
            </a:fld>
            <a:endParaRPr lang="en-US" dirty="0"/>
          </a:p>
        </p:txBody>
      </p:sp>
    </p:spTree>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n w="1905"/>
                <a:solidFill>
                  <a:schemeClr val="accent1">
                    <a:lumMod val="75000"/>
                  </a:schemeClr>
                </a:solidFill>
                <a:effectLst>
                  <a:innerShdw blurRad="69850" dist="43180" dir="5400000">
                    <a:srgbClr val="000000">
                      <a:alpha val="65000"/>
                    </a:srgbClr>
                  </a:innerShdw>
                </a:effectLst>
              </a:rPr>
              <a:t>Information Protection </a:t>
            </a:r>
            <a:br>
              <a:rPr lang="en-US" b="1" dirty="0">
                <a:ln w="1905"/>
                <a:solidFill>
                  <a:schemeClr val="accent1">
                    <a:lumMod val="75000"/>
                  </a:schemeClr>
                </a:solidFill>
                <a:effectLst>
                  <a:innerShdw blurRad="69850" dist="43180" dir="5400000">
                    <a:srgbClr val="000000">
                      <a:alpha val="65000"/>
                    </a:srgbClr>
                  </a:innerShdw>
                </a:effectLst>
              </a:rPr>
            </a:br>
            <a:r>
              <a:rPr lang="en-US" b="1" dirty="0">
                <a:ln w="1905"/>
                <a:solidFill>
                  <a:schemeClr val="accent1">
                    <a:lumMod val="75000"/>
                  </a:schemeClr>
                </a:solidFill>
                <a:effectLst>
                  <a:innerShdw blurRad="69850" dist="43180" dir="5400000">
                    <a:srgbClr val="000000">
                      <a:alpha val="65000"/>
                    </a:srgbClr>
                  </a:innerShdw>
                </a:effectLst>
              </a:rPr>
              <a:t>and Security</a:t>
            </a:r>
          </a:p>
        </p:txBody>
      </p:sp>
      <p:sp>
        <p:nvSpPr>
          <p:cNvPr id="3" name="Content Placeholder 2"/>
          <p:cNvSpPr>
            <a:spLocks noGrp="1"/>
          </p:cNvSpPr>
          <p:nvPr>
            <p:ph sz="half" idx="1"/>
          </p:nvPr>
        </p:nvSpPr>
        <p:spPr>
          <a:xfrm>
            <a:off x="457200" y="2133600"/>
            <a:ext cx="3074896" cy="4191000"/>
          </a:xfrm>
        </p:spPr>
        <p:txBody>
          <a:bodyPr>
            <a:normAutofit/>
          </a:bodyPr>
          <a:lstStyle/>
          <a:p>
            <a:r>
              <a:rPr lang="en-NZ" sz="2200" dirty="0"/>
              <a:t>The nature of the threat that concerns an organization will vary greatly depending on the circumstances</a:t>
            </a:r>
          </a:p>
          <a:p>
            <a:r>
              <a:rPr lang="en-NZ" sz="2200" dirty="0"/>
              <a:t>The problem involves controlling access to computer systems and the information stored in them</a:t>
            </a:r>
          </a:p>
          <a:p>
            <a:endParaRPr lang="en-US" dirty="0"/>
          </a:p>
        </p:txBody>
      </p:sp>
      <p:graphicFrame>
        <p:nvGraphicFramePr>
          <p:cNvPr id="5" name="Diagram 4"/>
          <p:cNvGraphicFramePr/>
          <p:nvPr/>
        </p:nvGraphicFramePr>
        <p:xfrm>
          <a:off x="2514600" y="2057400"/>
          <a:ext cx="8001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BB1647FE-3B90-4A4A-A722-7A708323E466}"/>
              </a:ext>
            </a:extLst>
          </p:cNvPr>
          <p:cNvSpPr>
            <a:spLocks noGrp="1"/>
          </p:cNvSpPr>
          <p:nvPr>
            <p:ph type="sldNum" sz="quarter" idx="12"/>
          </p:nvPr>
        </p:nvSpPr>
        <p:spPr/>
        <p:txBody>
          <a:bodyPr/>
          <a:lstStyle/>
          <a:p>
            <a:pPr>
              <a:defRPr/>
            </a:pPr>
            <a:fld id="{FD77EB8B-B6EB-443D-9CB4-B019CEC8F476}"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sz="4800" b="1" dirty="0">
                <a:ln w="1905"/>
                <a:solidFill>
                  <a:schemeClr val="accent1">
                    <a:lumMod val="75000"/>
                  </a:schemeClr>
                </a:solidFill>
                <a:effectLst>
                  <a:innerShdw blurRad="69850" dist="43180" dir="5400000">
                    <a:srgbClr val="000000">
                      <a:alpha val="65000"/>
                    </a:srgbClr>
                  </a:innerShdw>
                </a:effectLst>
              </a:rPr>
              <a:t>Operating System Services</a:t>
            </a:r>
          </a:p>
        </p:txBody>
      </p:sp>
      <p:sp>
        <p:nvSpPr>
          <p:cNvPr id="3" name="Content Placeholder 2"/>
          <p:cNvSpPr>
            <a:spLocks noGrp="1"/>
          </p:cNvSpPr>
          <p:nvPr>
            <p:ph idx="4294967295"/>
          </p:nvPr>
        </p:nvSpPr>
        <p:spPr>
          <a:xfrm>
            <a:off x="533400" y="2362200"/>
            <a:ext cx="8153400" cy="4495800"/>
          </a:xfrm>
        </p:spPr>
        <p:txBody>
          <a:bodyPr>
            <a:noAutofit/>
          </a:bodyPr>
          <a:lstStyle/>
          <a:p>
            <a:pPr>
              <a:spcBef>
                <a:spcPts val="600"/>
              </a:spcBef>
            </a:pPr>
            <a:r>
              <a:rPr lang="en-US" sz="3000" dirty="0"/>
              <a:t>Program development</a:t>
            </a:r>
          </a:p>
          <a:p>
            <a:pPr>
              <a:spcBef>
                <a:spcPts val="600"/>
              </a:spcBef>
            </a:pPr>
            <a:r>
              <a:rPr lang="en-US" sz="3000" dirty="0"/>
              <a:t>Program execution</a:t>
            </a:r>
          </a:p>
          <a:p>
            <a:pPr>
              <a:spcBef>
                <a:spcPts val="600"/>
              </a:spcBef>
            </a:pPr>
            <a:r>
              <a:rPr lang="en-US" sz="3000" dirty="0"/>
              <a:t>Access I/O devices</a:t>
            </a:r>
          </a:p>
          <a:p>
            <a:pPr>
              <a:spcBef>
                <a:spcPts val="600"/>
              </a:spcBef>
            </a:pPr>
            <a:r>
              <a:rPr lang="en-US" sz="3000" dirty="0"/>
              <a:t>Controlled access to files</a:t>
            </a:r>
          </a:p>
          <a:p>
            <a:pPr>
              <a:spcBef>
                <a:spcPts val="600"/>
              </a:spcBef>
            </a:pPr>
            <a:r>
              <a:rPr lang="en-US" sz="3000" dirty="0"/>
              <a:t>System access</a:t>
            </a:r>
          </a:p>
          <a:p>
            <a:pPr>
              <a:spcBef>
                <a:spcPts val="600"/>
              </a:spcBef>
            </a:pPr>
            <a:r>
              <a:rPr lang="en-US" sz="3000" dirty="0"/>
              <a:t>Error detection and response</a:t>
            </a:r>
          </a:p>
          <a:p>
            <a:pPr>
              <a:spcBef>
                <a:spcPts val="600"/>
              </a:spcBef>
            </a:pPr>
            <a:r>
              <a:rPr lang="en-US" sz="3000" dirty="0"/>
              <a:t>Accounting</a:t>
            </a:r>
          </a:p>
        </p:txBody>
      </p:sp>
      <p:sp>
        <p:nvSpPr>
          <p:cNvPr id="5" name="Footer Placeholder 4"/>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0C26ECB9-6718-4970-BD68-529B9B459C7B}"/>
              </a:ext>
            </a:extLst>
          </p:cNvPr>
          <p:cNvSpPr>
            <a:spLocks noGrp="1"/>
          </p:cNvSpPr>
          <p:nvPr>
            <p:ph type="sldNum" sz="quarter" idx="12"/>
          </p:nvPr>
        </p:nvSpPr>
        <p:spPr/>
        <p:txBody>
          <a:bodyPr/>
          <a:lstStyle/>
          <a:p>
            <a:pPr>
              <a:defRPr/>
            </a:pPr>
            <a:fld id="{97012834-41A2-49E3-8762-B14EE3F5CFB1}"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Scheduling and</a:t>
            </a:r>
            <a:br>
              <a:rPr lang="en-US" b="1" dirty="0">
                <a:ln w="1905"/>
                <a:solidFill>
                  <a:schemeClr val="accent1">
                    <a:lumMod val="75000"/>
                  </a:schemeClr>
                </a:solidFill>
                <a:effectLst>
                  <a:innerShdw blurRad="69850" dist="43180" dir="5400000">
                    <a:srgbClr val="000000">
                      <a:alpha val="65000"/>
                    </a:srgbClr>
                  </a:innerShdw>
                </a:effectLst>
              </a:rPr>
            </a:br>
            <a:r>
              <a:rPr lang="en-US" b="1" dirty="0">
                <a:ln w="1905"/>
                <a:solidFill>
                  <a:schemeClr val="accent1">
                    <a:lumMod val="75000"/>
                  </a:schemeClr>
                </a:solidFill>
                <a:effectLst>
                  <a:innerShdw blurRad="69850" dist="43180" dir="5400000">
                    <a:srgbClr val="000000">
                      <a:alpha val="65000"/>
                    </a:srgbClr>
                  </a:innerShdw>
                </a:effectLst>
              </a:rPr>
              <a:t>Resource Management</a:t>
            </a:r>
          </a:p>
        </p:txBody>
      </p:sp>
      <p:sp>
        <p:nvSpPr>
          <p:cNvPr id="3" name="Content Placeholder 2"/>
          <p:cNvSpPr>
            <a:spLocks noGrp="1"/>
          </p:cNvSpPr>
          <p:nvPr>
            <p:ph idx="4294967295"/>
          </p:nvPr>
        </p:nvSpPr>
        <p:spPr>
          <a:xfrm>
            <a:off x="457200" y="2514600"/>
            <a:ext cx="3962400" cy="4038600"/>
          </a:xfrm>
        </p:spPr>
        <p:txBody>
          <a:bodyPr>
            <a:normAutofit/>
          </a:bodyPr>
          <a:lstStyle/>
          <a:p>
            <a:r>
              <a:rPr lang="en-US" sz="3000" dirty="0"/>
              <a:t>Key responsibility of an OS is managing resources</a:t>
            </a:r>
          </a:p>
          <a:p>
            <a:r>
              <a:rPr lang="en-US" sz="3000" dirty="0"/>
              <a:t>Resource allocation policies must consider:</a:t>
            </a:r>
          </a:p>
          <a:p>
            <a:pPr lvl="1"/>
            <a:endParaRPr lang="en-US" dirty="0"/>
          </a:p>
          <a:p>
            <a:endParaRPr lang="en-US" dirty="0"/>
          </a:p>
        </p:txBody>
      </p:sp>
      <p:graphicFrame>
        <p:nvGraphicFramePr>
          <p:cNvPr id="4" name="Diagram 3"/>
          <p:cNvGraphicFramePr/>
          <p:nvPr>
            <p:extLst>
              <p:ext uri="{D42A27DB-BD31-4B8C-83A1-F6EECF244321}">
                <p14:modId xmlns:p14="http://schemas.microsoft.com/office/powerpoint/2010/main" val="1734705505"/>
              </p:ext>
            </p:extLst>
          </p:nvPr>
        </p:nvGraphicFramePr>
        <p:xfrm>
          <a:off x="2895600" y="1981200"/>
          <a:ext cx="76200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sp>
        <p:nvSpPr>
          <p:cNvPr id="6" name="Slide Number Placeholder 5">
            <a:extLst>
              <a:ext uri="{FF2B5EF4-FFF2-40B4-BE49-F238E27FC236}">
                <a16:creationId xmlns:a16="http://schemas.microsoft.com/office/drawing/2014/main" id="{331DB102-52C0-4C3F-88F6-3EB02EE3ED7E}"/>
              </a:ext>
            </a:extLst>
          </p:cNvPr>
          <p:cNvSpPr>
            <a:spLocks noGrp="1"/>
          </p:cNvSpPr>
          <p:nvPr>
            <p:ph type="sldNum" sz="quarter" idx="12"/>
          </p:nvPr>
        </p:nvSpPr>
        <p:spPr/>
        <p:txBody>
          <a:bodyPr/>
          <a:lstStyle/>
          <a:p>
            <a:pPr>
              <a:defRPr/>
            </a:pPr>
            <a:fld id="{97012834-41A2-49E3-8762-B14EE3F5CFB1}"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1.pdf"/>
          <p:cNvPicPr>
            <a:picLocks noChangeAspect="1"/>
          </p:cNvPicPr>
          <p:nvPr/>
        </p:nvPicPr>
        <p:blipFill>
          <a:blip r:embed="rId3"/>
          <a:srcRect l="11818" t="12941" r="12727" b="10588"/>
          <a:stretch>
            <a:fillRect/>
          </a:stretch>
        </p:blipFill>
        <p:spPr>
          <a:xfrm>
            <a:off x="838200" y="685800"/>
            <a:ext cx="7508147" cy="5879780"/>
          </a:xfrm>
          <a:prstGeom prst="rect">
            <a:avLst/>
          </a:prstGeom>
        </p:spPr>
      </p:pic>
      <p:sp>
        <p:nvSpPr>
          <p:cNvPr id="3" name="Footer Placeholder 2"/>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8D49BFBA-2989-4CED-98BB-DE4505920EA6}"/>
              </a:ext>
            </a:extLst>
          </p:cNvPr>
          <p:cNvSpPr>
            <a:spLocks noGrp="1"/>
          </p:cNvSpPr>
          <p:nvPr>
            <p:ph type="sldNum" sz="quarter" idx="12"/>
          </p:nvPr>
        </p:nvSpPr>
        <p:spPr/>
        <p:txBody>
          <a:bodyPr/>
          <a:lstStyle/>
          <a:p>
            <a:pPr>
              <a:defRPr/>
            </a:pPr>
            <a:fld id="{0A9A6F0D-A611-4358-861D-7B01E8303898}" type="slidenum">
              <a:rPr lang="en-US" smtClean="0"/>
              <a:pPr>
                <a:defRPr/>
              </a:pPr>
              <a:t>41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mv="urn:schemas-microsoft-com:mac:vml"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800" b="1" dirty="0">
                <a:solidFill>
                  <a:schemeClr val="accent1">
                    <a:lumMod val="75000"/>
                  </a:schemeClr>
                </a:solidFill>
              </a:rPr>
              <a:t>Different Architectural Approaches</a:t>
            </a:r>
          </a:p>
        </p:txBody>
      </p:sp>
      <p:sp>
        <p:nvSpPr>
          <p:cNvPr id="3" name="Content Placeholder 2"/>
          <p:cNvSpPr>
            <a:spLocks noGrp="1"/>
          </p:cNvSpPr>
          <p:nvPr>
            <p:ph idx="4294967295"/>
          </p:nvPr>
        </p:nvSpPr>
        <p:spPr>
          <a:xfrm>
            <a:off x="533400" y="2286000"/>
            <a:ext cx="8001000" cy="3962400"/>
          </a:xfrm>
        </p:spPr>
        <p:txBody>
          <a:bodyPr>
            <a:normAutofit/>
          </a:bodyPr>
          <a:lstStyle/>
          <a:p>
            <a:r>
              <a:rPr lang="en-NZ" sz="3200" dirty="0"/>
              <a:t>Demands on operating systems require new ways of organizing the OS</a:t>
            </a:r>
          </a:p>
          <a:p>
            <a:pPr lvl="1"/>
            <a:endParaRPr lang="en-NZ" dirty="0"/>
          </a:p>
        </p:txBody>
      </p:sp>
      <p:graphicFrame>
        <p:nvGraphicFramePr>
          <p:cNvPr id="4" name="Diagram 3"/>
          <p:cNvGraphicFramePr/>
          <p:nvPr/>
        </p:nvGraphicFramePr>
        <p:xfrm>
          <a:off x="762000" y="2209800"/>
          <a:ext cx="7620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
        <p:nvSpPr>
          <p:cNvPr id="6" name="Slide Number Placeholder 5">
            <a:extLst>
              <a:ext uri="{FF2B5EF4-FFF2-40B4-BE49-F238E27FC236}">
                <a16:creationId xmlns:a16="http://schemas.microsoft.com/office/drawing/2014/main" id="{EAFD8D89-62BE-491D-9308-B13EBC4BDF1A}"/>
              </a:ext>
            </a:extLst>
          </p:cNvPr>
          <p:cNvSpPr>
            <a:spLocks noGrp="1"/>
          </p:cNvSpPr>
          <p:nvPr>
            <p:ph type="sldNum" sz="quarter" idx="12"/>
          </p:nvPr>
        </p:nvSpPr>
        <p:spPr/>
        <p:txBody>
          <a:bodyPr/>
          <a:lstStyle/>
          <a:p>
            <a:pPr>
              <a:defRPr/>
            </a:pPr>
            <a:fld id="{97012834-41A2-49E3-8762-B14EE3F5CFB1}"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Microkernel Architecture</a:t>
            </a:r>
          </a:p>
        </p:txBody>
      </p:sp>
      <p:sp>
        <p:nvSpPr>
          <p:cNvPr id="3" name="Content Placeholder 2"/>
          <p:cNvSpPr>
            <a:spLocks noGrp="1"/>
          </p:cNvSpPr>
          <p:nvPr>
            <p:ph sz="half" idx="1"/>
          </p:nvPr>
        </p:nvSpPr>
        <p:spPr>
          <a:xfrm>
            <a:off x="654050" y="2286000"/>
            <a:ext cx="7848600" cy="3962399"/>
          </a:xfrm>
        </p:spPr>
        <p:txBody>
          <a:bodyPr>
            <a:normAutofit/>
          </a:bodyPr>
          <a:lstStyle/>
          <a:p>
            <a:pPr>
              <a:lnSpc>
                <a:spcPct val="80000"/>
              </a:lnSpc>
            </a:pPr>
            <a:r>
              <a:rPr lang="en-US" sz="3000" dirty="0"/>
              <a:t>Assigns only a few essential functions to the kernel:</a:t>
            </a:r>
          </a:p>
          <a:p>
            <a:pPr marL="282575" lvl="1" indent="-282575">
              <a:lnSpc>
                <a:spcPct val="80000"/>
              </a:lnSpc>
              <a:spcBef>
                <a:spcPts val="1800"/>
              </a:spcBef>
            </a:pPr>
            <a:endParaRPr lang="en-US" sz="3000" dirty="0"/>
          </a:p>
          <a:p>
            <a:pPr marL="282575" lvl="1" indent="-282575">
              <a:lnSpc>
                <a:spcPct val="80000"/>
              </a:lnSpc>
              <a:spcBef>
                <a:spcPts val="1800"/>
              </a:spcBef>
            </a:pPr>
            <a:endParaRPr lang="en-US" sz="3000" dirty="0"/>
          </a:p>
          <a:p>
            <a:pPr marL="282575" lvl="1" indent="-282575">
              <a:lnSpc>
                <a:spcPct val="80000"/>
              </a:lnSpc>
              <a:spcBef>
                <a:spcPts val="1800"/>
              </a:spcBef>
            </a:pPr>
            <a:r>
              <a:rPr lang="en-US" sz="3000" dirty="0"/>
              <a:t>The approach:</a:t>
            </a:r>
          </a:p>
          <a:p>
            <a:pPr lvl="1"/>
            <a:endParaRPr lang="en-US" dirty="0"/>
          </a:p>
        </p:txBody>
      </p:sp>
      <p:graphicFrame>
        <p:nvGraphicFramePr>
          <p:cNvPr id="4" name="Diagram 3"/>
          <p:cNvGraphicFramePr/>
          <p:nvPr>
            <p:extLst>
              <p:ext uri="{D42A27DB-BD31-4B8C-83A1-F6EECF244321}">
                <p14:modId xmlns:p14="http://schemas.microsoft.com/office/powerpoint/2010/main" val="3230998356"/>
              </p:ext>
            </p:extLst>
          </p:nvPr>
        </p:nvGraphicFramePr>
        <p:xfrm>
          <a:off x="685800" y="2895600"/>
          <a:ext cx="84582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449439685"/>
              </p:ext>
            </p:extLst>
          </p:nvPr>
        </p:nvGraphicFramePr>
        <p:xfrm>
          <a:off x="381000" y="4953000"/>
          <a:ext cx="8534400" cy="1549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Footer Placeholder 5"/>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a:t>
            </a:r>
          </a:p>
        </p:txBody>
      </p:sp>
      <p:sp>
        <p:nvSpPr>
          <p:cNvPr id="7" name="Slide Number Placeholder 6">
            <a:extLst>
              <a:ext uri="{FF2B5EF4-FFF2-40B4-BE49-F238E27FC236}">
                <a16:creationId xmlns:a16="http://schemas.microsoft.com/office/drawing/2014/main" id="{9FC8B18C-CC7F-4B18-8A6E-98E6B4A23278}"/>
              </a:ext>
            </a:extLst>
          </p:cNvPr>
          <p:cNvSpPr>
            <a:spLocks noGrp="1"/>
          </p:cNvSpPr>
          <p:nvPr>
            <p:ph type="sldNum" sz="quarter" idx="12"/>
          </p:nvPr>
        </p:nvSpPr>
        <p:spPr/>
        <p:txBody>
          <a:bodyPr/>
          <a:lstStyle/>
          <a:p>
            <a:pPr>
              <a:defRPr/>
            </a:pPr>
            <a:fld id="{E4367C90-D8D8-4A11-9BC3-E7451ACC5EB2}"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220148"/>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Multithreading</a:t>
            </a:r>
          </a:p>
        </p:txBody>
      </p:sp>
      <p:sp>
        <p:nvSpPr>
          <p:cNvPr id="3" name="Content Placeholder 2"/>
          <p:cNvSpPr>
            <a:spLocks noGrp="1"/>
          </p:cNvSpPr>
          <p:nvPr>
            <p:ph sz="half" idx="1"/>
          </p:nvPr>
        </p:nvSpPr>
        <p:spPr>
          <a:xfrm>
            <a:off x="457200" y="2819400"/>
            <a:ext cx="2743200" cy="2362200"/>
          </a:xfrm>
        </p:spPr>
        <p:txBody>
          <a:bodyPr>
            <a:noAutofit/>
          </a:bodyPr>
          <a:lstStyle/>
          <a:p>
            <a:pPr>
              <a:lnSpc>
                <a:spcPct val="80000"/>
              </a:lnSpc>
            </a:pPr>
            <a:r>
              <a:rPr lang="en-US" sz="2400" dirty="0"/>
              <a:t>Technique in which a process, executing an application, is divided into threads that can run concurrently</a:t>
            </a:r>
          </a:p>
        </p:txBody>
      </p:sp>
      <p:graphicFrame>
        <p:nvGraphicFramePr>
          <p:cNvPr id="4" name="Diagram 3"/>
          <p:cNvGraphicFramePr/>
          <p:nvPr>
            <p:extLst>
              <p:ext uri="{D42A27DB-BD31-4B8C-83A1-F6EECF244321}">
                <p14:modId xmlns:p14="http://schemas.microsoft.com/office/powerpoint/2010/main" val="515246236"/>
              </p:ext>
            </p:extLst>
          </p:nvPr>
        </p:nvGraphicFramePr>
        <p:xfrm>
          <a:off x="3200400" y="2133600"/>
          <a:ext cx="5486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a:t>
            </a:r>
          </a:p>
        </p:txBody>
      </p:sp>
      <p:sp>
        <p:nvSpPr>
          <p:cNvPr id="6" name="Slide Number Placeholder 5">
            <a:extLst>
              <a:ext uri="{FF2B5EF4-FFF2-40B4-BE49-F238E27FC236}">
                <a16:creationId xmlns:a16="http://schemas.microsoft.com/office/drawing/2014/main" id="{C4A2EC23-7DEA-4DEF-9FC4-356CB5F570D8}"/>
              </a:ext>
            </a:extLst>
          </p:cNvPr>
          <p:cNvSpPr>
            <a:spLocks noGrp="1"/>
          </p:cNvSpPr>
          <p:nvPr>
            <p:ph type="sldNum" sz="quarter" idx="12"/>
          </p:nvPr>
        </p:nvSpPr>
        <p:spPr/>
        <p:txBody>
          <a:bodyPr/>
          <a:lstStyle/>
          <a:p>
            <a:pPr>
              <a:defRPr/>
            </a:pPr>
            <a:fld id="{FD77EB8B-B6EB-443D-9CB4-B019CEC8F476}" type="slidenum">
              <a:rPr lang="en-US" smtClean="0"/>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Symmetric </a:t>
            </a:r>
            <a:br>
              <a:rPr lang="en-US" b="1" dirty="0">
                <a:ln w="1905"/>
                <a:solidFill>
                  <a:schemeClr val="accent1">
                    <a:lumMod val="75000"/>
                  </a:schemeClr>
                </a:solidFill>
                <a:effectLst>
                  <a:innerShdw blurRad="69850" dist="43180" dir="5400000">
                    <a:srgbClr val="000000">
                      <a:alpha val="65000"/>
                    </a:srgbClr>
                  </a:innerShdw>
                </a:effectLst>
              </a:rPr>
            </a:br>
            <a:r>
              <a:rPr lang="en-US" b="1" dirty="0">
                <a:ln w="1905"/>
                <a:solidFill>
                  <a:schemeClr val="accent1">
                    <a:lumMod val="75000"/>
                  </a:schemeClr>
                </a:solidFill>
                <a:effectLst>
                  <a:innerShdw blurRad="69850" dist="43180" dir="5400000">
                    <a:srgbClr val="000000">
                      <a:alpha val="65000"/>
                    </a:srgbClr>
                  </a:innerShdw>
                </a:effectLst>
              </a:rPr>
              <a:t>Multiprocessing (SMP)</a:t>
            </a:r>
          </a:p>
        </p:txBody>
      </p:sp>
      <p:sp>
        <p:nvSpPr>
          <p:cNvPr id="3" name="Content Placeholder 2"/>
          <p:cNvSpPr>
            <a:spLocks noGrp="1"/>
          </p:cNvSpPr>
          <p:nvPr>
            <p:ph sz="half" idx="1"/>
          </p:nvPr>
        </p:nvSpPr>
        <p:spPr>
          <a:xfrm>
            <a:off x="609600" y="2057400"/>
            <a:ext cx="7848600" cy="3657599"/>
          </a:xfrm>
        </p:spPr>
        <p:txBody>
          <a:bodyPr>
            <a:noAutofit/>
          </a:bodyPr>
          <a:lstStyle/>
          <a:p>
            <a:r>
              <a:rPr lang="en-US" sz="2200" dirty="0"/>
              <a:t>Term that refers to a computer hardware architecture and also to the OS behavior that exploits that architecture</a:t>
            </a:r>
          </a:p>
          <a:p>
            <a:r>
              <a:rPr lang="en-US" sz="2200" dirty="0"/>
              <a:t>The OS of an SMP schedules processes or threads across all of the processors</a:t>
            </a:r>
          </a:p>
          <a:p>
            <a:r>
              <a:rPr lang="en-US" sz="2200" dirty="0"/>
              <a:t>The OS must provide tools and functions to exploit the parallelism in an SMP system</a:t>
            </a:r>
          </a:p>
          <a:p>
            <a:r>
              <a:rPr lang="en-US" sz="2200" dirty="0"/>
              <a:t>An attractive feature of an SMP is that the existence of multiple processors is transparent to the user</a:t>
            </a:r>
          </a:p>
        </p:txBody>
      </p:sp>
      <p:sp>
        <p:nvSpPr>
          <p:cNvPr id="4" name="Footer Placeholder 3"/>
          <p:cNvSpPr>
            <a:spLocks noGrp="1"/>
          </p:cNvSpPr>
          <p:nvPr>
            <p:ph type="ftr" sz="quarter" idx="11"/>
          </p:nvPr>
        </p:nvSpPr>
        <p:spPr>
          <a:xfrm>
            <a:off x="318246" y="6492875"/>
            <a:ext cx="4406153" cy="365125"/>
          </a:xfrm>
        </p:spPr>
        <p:txBody>
          <a:bodyPr/>
          <a:lstStyle/>
          <a:p>
            <a:pPr>
              <a:defRPr/>
            </a:pPr>
            <a:r>
              <a:rPr lang="en-US" dirty="0"/>
              <a:t>© 2017 Pearson Education, Inc., Hoboken, NJ. All rights reserved.</a:t>
            </a:r>
          </a:p>
        </p:txBody>
      </p:sp>
      <p:sp>
        <p:nvSpPr>
          <p:cNvPr id="5" name="Slide Number Placeholder 4">
            <a:extLst>
              <a:ext uri="{FF2B5EF4-FFF2-40B4-BE49-F238E27FC236}">
                <a16:creationId xmlns:a16="http://schemas.microsoft.com/office/drawing/2014/main" id="{65B4EE5E-5EFE-4071-9B0A-9FBF2D61CE7F}"/>
              </a:ext>
            </a:extLst>
          </p:cNvPr>
          <p:cNvSpPr>
            <a:spLocks noGrp="1"/>
          </p:cNvSpPr>
          <p:nvPr>
            <p:ph type="sldNum" sz="quarter" idx="12"/>
          </p:nvPr>
        </p:nvSpPr>
        <p:spPr/>
        <p:txBody>
          <a:bodyPr/>
          <a:lstStyle/>
          <a:p>
            <a:pPr>
              <a:defRPr/>
            </a:pPr>
            <a:fld id="{E4367C90-D8D8-4A11-9BC3-E7451ACC5EB2}"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12.pdf"/>
          <p:cNvPicPr>
            <a:picLocks noChangeAspect="1"/>
          </p:cNvPicPr>
          <p:nvPr/>
        </p:nvPicPr>
        <p:blipFill>
          <a:blip r:embed="rId3"/>
          <a:srcRect t="19091" b="7273"/>
          <a:stretch>
            <a:fillRect/>
          </a:stretch>
        </p:blipFill>
        <p:spPr>
          <a:xfrm>
            <a:off x="1108157" y="533400"/>
            <a:ext cx="6359443" cy="6060150"/>
          </a:xfrm>
          <a:prstGeom prst="rect">
            <a:avLst/>
          </a:prstGeom>
        </p:spPr>
      </p:pic>
      <p:sp>
        <p:nvSpPr>
          <p:cNvPr id="3" name="Footer Placeholder 2"/>
          <p:cNvSpPr>
            <a:spLocks noGrp="1"/>
          </p:cNvSpPr>
          <p:nvPr>
            <p:ph type="ftr" sz="quarter" idx="11"/>
          </p:nvPr>
        </p:nvSpPr>
        <p:spPr>
          <a:xfrm>
            <a:off x="318246" y="6492875"/>
            <a:ext cx="44061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E8775DD1-F179-44B0-A6DA-62B07428C307}"/>
              </a:ext>
            </a:extLst>
          </p:cNvPr>
          <p:cNvSpPr>
            <a:spLocks noGrp="1"/>
          </p:cNvSpPr>
          <p:nvPr>
            <p:ph type="sldNum" sz="quarter" idx="12"/>
          </p:nvPr>
        </p:nvSpPr>
        <p:spPr/>
        <p:txBody>
          <a:bodyPr/>
          <a:lstStyle/>
          <a:p>
            <a:pPr>
              <a:defRPr/>
            </a:pPr>
            <a:fld id="{BAB79F47-3AF0-4617-BC60-2E592392BB48}" type="slidenum">
              <a:rPr lang="en-US" smtClean="0"/>
              <a:pPr>
                <a:defRPr/>
              </a:pPr>
              <a:t>46</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mv="urn:schemas-microsoft-com:mac:vml"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7"/>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OS Design</a:t>
            </a:r>
          </a:p>
        </p:txBody>
      </p:sp>
      <p:sp>
        <p:nvSpPr>
          <p:cNvPr id="4" name="Text Placeholder 3"/>
          <p:cNvSpPr>
            <a:spLocks noGrp="1"/>
          </p:cNvSpPr>
          <p:nvPr>
            <p:ph type="body" idx="1"/>
          </p:nvPr>
        </p:nvSpPr>
        <p:spPr>
          <a:xfrm>
            <a:off x="609600" y="2209800"/>
            <a:ext cx="3657600" cy="730415"/>
          </a:xfrm>
        </p:spPr>
        <p:txBody>
          <a:bodyPr/>
          <a:lstStyle/>
          <a:p>
            <a:r>
              <a:rPr lang="en-US" dirty="0"/>
              <a:t>Distributed Operating System</a:t>
            </a:r>
          </a:p>
        </p:txBody>
      </p:sp>
      <p:sp>
        <p:nvSpPr>
          <p:cNvPr id="3" name="Content Placeholder 2"/>
          <p:cNvSpPr>
            <a:spLocks noGrp="1"/>
          </p:cNvSpPr>
          <p:nvPr>
            <p:ph sz="half" idx="2"/>
          </p:nvPr>
        </p:nvSpPr>
        <p:spPr>
          <a:xfrm>
            <a:off x="533400" y="3276600"/>
            <a:ext cx="3810000" cy="3124200"/>
          </a:xfrm>
        </p:spPr>
        <p:txBody>
          <a:bodyPr>
            <a:normAutofit/>
          </a:bodyPr>
          <a:lstStyle/>
          <a:p>
            <a:r>
              <a:rPr lang="en-US" dirty="0"/>
              <a:t>Provides the illusion of a single main memory space and a single secondary memory space plus other unified access facilities, such as a distributed file system</a:t>
            </a:r>
          </a:p>
          <a:p>
            <a:r>
              <a:rPr lang="en-US" dirty="0"/>
              <a:t>State of the art for distributed operating systems lags that of uniprocessor and SMP operating systems</a:t>
            </a:r>
          </a:p>
        </p:txBody>
      </p:sp>
      <p:sp>
        <p:nvSpPr>
          <p:cNvPr id="5" name="Text Placeholder 4"/>
          <p:cNvSpPr>
            <a:spLocks noGrp="1"/>
          </p:cNvSpPr>
          <p:nvPr>
            <p:ph type="body" sz="quarter" idx="3"/>
          </p:nvPr>
        </p:nvSpPr>
        <p:spPr>
          <a:xfrm>
            <a:off x="4800600" y="2209800"/>
            <a:ext cx="3657600" cy="730415"/>
          </a:xfrm>
        </p:spPr>
        <p:txBody>
          <a:bodyPr/>
          <a:lstStyle/>
          <a:p>
            <a:r>
              <a:rPr lang="en-US" dirty="0"/>
              <a:t>Object-Oriented  Design</a:t>
            </a:r>
          </a:p>
        </p:txBody>
      </p:sp>
      <p:sp>
        <p:nvSpPr>
          <p:cNvPr id="6" name="Content Placeholder 5"/>
          <p:cNvSpPr>
            <a:spLocks noGrp="1"/>
          </p:cNvSpPr>
          <p:nvPr>
            <p:ph sz="quarter" idx="4"/>
          </p:nvPr>
        </p:nvSpPr>
        <p:spPr>
          <a:xfrm>
            <a:off x="4800600" y="3200400"/>
            <a:ext cx="3657600" cy="3252788"/>
          </a:xfrm>
        </p:spPr>
        <p:txBody>
          <a:bodyPr>
            <a:normAutofit lnSpcReduction="10000"/>
          </a:bodyPr>
          <a:lstStyle/>
          <a:p>
            <a:r>
              <a:rPr lang="en-US" dirty="0"/>
              <a:t>Lends discipline to the process of adding modular extensions to a small kernel</a:t>
            </a:r>
          </a:p>
          <a:p>
            <a:r>
              <a:rPr lang="en-US" dirty="0"/>
              <a:t>Enables programmers to customize an operating system without disrupting system integrity</a:t>
            </a:r>
          </a:p>
          <a:p>
            <a:r>
              <a:rPr lang="en-US" dirty="0"/>
              <a:t>Also eases the development of distributed tools and full-blown distributed operating systems</a:t>
            </a:r>
          </a:p>
          <a:p>
            <a:endParaRPr lang="en-US" dirty="0"/>
          </a:p>
        </p:txBody>
      </p:sp>
      <p:sp>
        <p:nvSpPr>
          <p:cNvPr id="7" name="Footer Placeholder 6"/>
          <p:cNvSpPr>
            <a:spLocks noGrp="1"/>
          </p:cNvSpPr>
          <p:nvPr>
            <p:ph type="ftr" sz="quarter" idx="11"/>
          </p:nvPr>
        </p:nvSpPr>
        <p:spPr>
          <a:xfrm>
            <a:off x="318246" y="6492875"/>
            <a:ext cx="4558553" cy="365125"/>
          </a:xfrm>
        </p:spPr>
        <p:txBody>
          <a:bodyPr/>
          <a:lstStyle/>
          <a:p>
            <a:pPr>
              <a:defRPr/>
            </a:pPr>
            <a:r>
              <a:rPr lang="en-US" dirty="0"/>
              <a:t>© 2017 Pearson Education, Inc., Hoboken, NJ. All rights reserved.</a:t>
            </a:r>
          </a:p>
        </p:txBody>
      </p:sp>
      <p:sp>
        <p:nvSpPr>
          <p:cNvPr id="8" name="Slide Number Placeholder 7">
            <a:extLst>
              <a:ext uri="{FF2B5EF4-FFF2-40B4-BE49-F238E27FC236}">
                <a16:creationId xmlns:a16="http://schemas.microsoft.com/office/drawing/2014/main" id="{83CBC668-5106-4C4D-B419-55F741D32450}"/>
              </a:ext>
            </a:extLst>
          </p:cNvPr>
          <p:cNvSpPr>
            <a:spLocks noGrp="1"/>
          </p:cNvSpPr>
          <p:nvPr>
            <p:ph type="sldNum" sz="quarter" idx="12"/>
          </p:nvPr>
        </p:nvSpPr>
        <p:spPr/>
        <p:txBody>
          <a:bodyPr/>
          <a:lstStyle/>
          <a:p>
            <a:pPr>
              <a:defRPr/>
            </a:pPr>
            <a:fld id="{D56104A5-FF6A-4891-8FE3-D539A7A66E05}"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chor="b"/>
          <a:lstStyle/>
          <a:p>
            <a:r>
              <a:rPr lang="en-US" b="1" dirty="0">
                <a:solidFill>
                  <a:schemeClr val="accent1">
                    <a:lumMod val="75000"/>
                  </a:schemeClr>
                </a:solidFill>
                <a:effectLst/>
              </a:rPr>
              <a:t>Summary</a:t>
            </a:r>
          </a:p>
        </p:txBody>
      </p:sp>
      <p:sp>
        <p:nvSpPr>
          <p:cNvPr id="38915" name="Content Placeholder 2"/>
          <p:cNvSpPr>
            <a:spLocks noGrp="1"/>
          </p:cNvSpPr>
          <p:nvPr>
            <p:ph sz="half" idx="4294967295"/>
          </p:nvPr>
        </p:nvSpPr>
        <p:spPr>
          <a:xfrm>
            <a:off x="304800" y="2286000"/>
            <a:ext cx="8534400" cy="4267200"/>
          </a:xfrm>
        </p:spPr>
        <p:txBody>
          <a:bodyPr>
            <a:normAutofit fontScale="85000" lnSpcReduction="20000"/>
          </a:bodyPr>
          <a:lstStyle/>
          <a:p>
            <a:r>
              <a:rPr lang="en-US" sz="3200" dirty="0"/>
              <a:t>Operating system objectives and functions</a:t>
            </a:r>
          </a:p>
          <a:p>
            <a:pPr lvl="1"/>
            <a:r>
              <a:rPr lang="en-US" sz="3000" dirty="0"/>
              <a:t>User/computer interface</a:t>
            </a:r>
          </a:p>
          <a:p>
            <a:pPr lvl="1"/>
            <a:r>
              <a:rPr lang="en-US" sz="3000" dirty="0"/>
              <a:t>Resource manager</a:t>
            </a:r>
          </a:p>
          <a:p>
            <a:r>
              <a:rPr lang="en-US" sz="3200" dirty="0"/>
              <a:t>Evolution of operating systems</a:t>
            </a:r>
          </a:p>
          <a:p>
            <a:pPr lvl="1"/>
            <a:r>
              <a:rPr lang="en-US" sz="3000" dirty="0"/>
              <a:t>Serial processing</a:t>
            </a:r>
          </a:p>
          <a:p>
            <a:pPr lvl="1"/>
            <a:r>
              <a:rPr lang="en-US" sz="3000" dirty="0"/>
              <a:t>Simple/</a:t>
            </a:r>
            <a:r>
              <a:rPr lang="en-US" sz="3000" dirty="0" err="1"/>
              <a:t>multiprogrammed</a:t>
            </a:r>
            <a:r>
              <a:rPr lang="en-US" sz="3000" dirty="0"/>
              <a:t>/time-sharing batch systems</a:t>
            </a:r>
          </a:p>
          <a:p>
            <a:r>
              <a:rPr lang="en-US" sz="3200" dirty="0"/>
              <a:t>Major achievements</a:t>
            </a:r>
          </a:p>
          <a:p>
            <a:r>
              <a:rPr lang="en-US" sz="3200" dirty="0"/>
              <a:t>Developments leading to modern operating systems</a:t>
            </a:r>
          </a:p>
          <a:p>
            <a:r>
              <a:rPr lang="en-US" sz="3200" dirty="0"/>
              <a:t>OS design considerations for multiprocessor</a:t>
            </a:r>
          </a:p>
        </p:txBody>
      </p:sp>
      <p:sp>
        <p:nvSpPr>
          <p:cNvPr id="6" name="Footer Placeholder 5"/>
          <p:cNvSpPr>
            <a:spLocks noGrp="1"/>
          </p:cNvSpPr>
          <p:nvPr>
            <p:ph type="ftr" sz="quarter" idx="11"/>
          </p:nvPr>
        </p:nvSpPr>
        <p:spPr>
          <a:xfrm>
            <a:off x="318246" y="6492875"/>
            <a:ext cx="61587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44B503E4-853A-460E-AFF5-495CB697A1B2}"/>
              </a:ext>
            </a:extLst>
          </p:cNvPr>
          <p:cNvSpPr>
            <a:spLocks noGrp="1"/>
          </p:cNvSpPr>
          <p:nvPr>
            <p:ph type="sldNum" sz="quarter" idx="12"/>
          </p:nvPr>
        </p:nvSpPr>
        <p:spPr/>
        <p:txBody>
          <a:bodyPr/>
          <a:lstStyle/>
          <a:p>
            <a:pPr>
              <a:defRPr/>
            </a:pPr>
            <a:fld id="{97012834-41A2-49E3-8762-B14EE3F5CFB1}" type="slidenum">
              <a:rPr lang="en-US" smtClean="0"/>
              <a:pPr>
                <a:defRPr/>
              </a:pPr>
              <a:t>48</a:t>
            </a:fld>
            <a:endParaRPr lang="en-US" dirty="0"/>
          </a:p>
        </p:txBody>
      </p:sp>
    </p:spTree>
    <p:extLst>
      <p:ext uri="{BB962C8B-B14F-4D97-AF65-F5344CB8AC3E}">
        <p14:creationId xmlns:p14="http://schemas.microsoft.com/office/powerpoint/2010/main" val="31701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067748"/>
          </a:xfrm>
        </p:spPr>
        <p:txBody>
          <a:bodyPr/>
          <a:lstStyle/>
          <a:p>
            <a:pPr algn="ctr"/>
            <a:r>
              <a:rPr lang="en-US" b="1" dirty="0">
                <a:solidFill>
                  <a:schemeClr val="accent1">
                    <a:lumMod val="75000"/>
                  </a:schemeClr>
                </a:solidFill>
              </a:rPr>
              <a:t>Key Interfaces</a:t>
            </a:r>
          </a:p>
        </p:txBody>
      </p:sp>
      <p:sp>
        <p:nvSpPr>
          <p:cNvPr id="4" name="Content Placeholder 3"/>
          <p:cNvSpPr>
            <a:spLocks noGrp="1"/>
          </p:cNvSpPr>
          <p:nvPr>
            <p:ph sz="half" idx="1"/>
          </p:nvPr>
        </p:nvSpPr>
        <p:spPr>
          <a:xfrm>
            <a:off x="654050" y="2286000"/>
            <a:ext cx="7848600" cy="3962399"/>
          </a:xfrm>
        </p:spPr>
        <p:txBody>
          <a:bodyPr>
            <a:noAutofit/>
          </a:bodyPr>
          <a:lstStyle/>
          <a:p>
            <a:r>
              <a:rPr lang="en-US" sz="3200" dirty="0"/>
              <a:t>Instruction set architecture (ISA)</a:t>
            </a:r>
          </a:p>
          <a:p>
            <a:r>
              <a:rPr lang="en-US" sz="3200" dirty="0"/>
              <a:t>Application binary interface (ABI)</a:t>
            </a:r>
          </a:p>
          <a:p>
            <a:r>
              <a:rPr lang="en-US" sz="3200" dirty="0"/>
              <a:t>Application programming interface (API)</a:t>
            </a:r>
          </a:p>
        </p:txBody>
      </p:sp>
      <p:sp>
        <p:nvSpPr>
          <p:cNvPr id="5" name="Footer Placeholder 4"/>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
        <p:nvSpPr>
          <p:cNvPr id="3" name="Slide Number Placeholder 2">
            <a:extLst>
              <a:ext uri="{FF2B5EF4-FFF2-40B4-BE49-F238E27FC236}">
                <a16:creationId xmlns:a16="http://schemas.microsoft.com/office/drawing/2014/main" id="{8F0CDFE7-634F-4039-BBCE-5DF6406B4B2C}"/>
              </a:ext>
            </a:extLst>
          </p:cNvPr>
          <p:cNvSpPr>
            <a:spLocks noGrp="1"/>
          </p:cNvSpPr>
          <p:nvPr>
            <p:ph type="sldNum" sz="quarter" idx="12"/>
          </p:nvPr>
        </p:nvSpPr>
        <p:spPr/>
        <p:txBody>
          <a:bodyPr/>
          <a:lstStyle/>
          <a:p>
            <a:pPr>
              <a:defRPr/>
            </a:pPr>
            <a:fld id="{E4367C90-D8D8-4A11-9BC3-E7451ACC5EB2}"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824788" cy="1067748"/>
          </a:xfrm>
        </p:spPr>
        <p:txBody>
          <a:bodyPr/>
          <a:lstStyle/>
          <a:p>
            <a:pPr algn="ctr"/>
            <a:r>
              <a:rPr lang="en-NZ" b="1" dirty="0">
                <a:ln w="1905"/>
                <a:solidFill>
                  <a:schemeClr val="accent1">
                    <a:lumMod val="75000"/>
                  </a:schemeClr>
                </a:solidFill>
                <a:effectLst>
                  <a:innerShdw blurRad="69850" dist="43180" dir="5400000">
                    <a:srgbClr val="000000">
                      <a:alpha val="65000"/>
                    </a:srgbClr>
                  </a:innerShdw>
                </a:effectLst>
              </a:rPr>
              <a:t>The Operating System as Resource Manager</a:t>
            </a:r>
          </a:p>
        </p:txBody>
      </p:sp>
      <p:sp>
        <p:nvSpPr>
          <p:cNvPr id="3" name="Content Placeholder 2"/>
          <p:cNvSpPr>
            <a:spLocks noGrp="1"/>
          </p:cNvSpPr>
          <p:nvPr>
            <p:ph idx="4294967295"/>
          </p:nvPr>
        </p:nvSpPr>
        <p:spPr>
          <a:xfrm>
            <a:off x="533400" y="2438400"/>
            <a:ext cx="7620000" cy="3200400"/>
          </a:xfrm>
        </p:spPr>
        <p:txBody>
          <a:bodyPr>
            <a:normAutofit/>
          </a:bodyPr>
          <a:lstStyle/>
          <a:p>
            <a:r>
              <a:rPr lang="en-NZ" sz="3600" dirty="0"/>
              <a:t>The OS is responsible for controlling the use of a computer’s resources, such as I/O, main and secondary memory, and processor execution time</a:t>
            </a:r>
          </a:p>
        </p:txBody>
      </p:sp>
      <p:sp>
        <p:nvSpPr>
          <p:cNvPr id="5" name="Footer Placeholder 4"/>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5D2E5F1E-9CB6-4CC6-B621-25E7990CCCB4}"/>
              </a:ext>
            </a:extLst>
          </p:cNvPr>
          <p:cNvSpPr>
            <a:spLocks noGrp="1"/>
          </p:cNvSpPr>
          <p:nvPr>
            <p:ph type="sldNum" sz="quarter" idx="12"/>
          </p:nvPr>
        </p:nvSpPr>
        <p:spPr/>
        <p:txBody>
          <a:bodyPr/>
          <a:lstStyle/>
          <a:p>
            <a:pPr>
              <a:defRPr/>
            </a:pPr>
            <a:fld id="{97012834-41A2-49E3-8762-B14EE3F5CFB1}"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n w="1905"/>
                <a:solidFill>
                  <a:schemeClr val="accent1">
                    <a:lumMod val="75000"/>
                  </a:schemeClr>
                </a:solidFill>
                <a:effectLst>
                  <a:innerShdw blurRad="69850" dist="43180" dir="5400000">
                    <a:srgbClr val="000000">
                      <a:alpha val="65000"/>
                    </a:srgbClr>
                  </a:innerShdw>
                </a:effectLst>
              </a:rPr>
              <a:t>Operating System </a:t>
            </a:r>
            <a:br>
              <a:rPr lang="en-US" b="1" dirty="0">
                <a:ln w="1905"/>
                <a:solidFill>
                  <a:schemeClr val="accent1">
                    <a:lumMod val="75000"/>
                  </a:schemeClr>
                </a:solidFill>
                <a:effectLst>
                  <a:innerShdw blurRad="69850" dist="43180" dir="5400000">
                    <a:srgbClr val="000000">
                      <a:alpha val="65000"/>
                    </a:srgbClr>
                  </a:innerShdw>
                </a:effectLst>
              </a:rPr>
            </a:br>
            <a:r>
              <a:rPr lang="en-US" b="1" dirty="0">
                <a:ln w="1905"/>
                <a:solidFill>
                  <a:schemeClr val="accent1">
                    <a:lumMod val="75000"/>
                  </a:schemeClr>
                </a:solidFill>
                <a:effectLst>
                  <a:innerShdw blurRad="69850" dist="43180" dir="5400000">
                    <a:srgbClr val="000000">
                      <a:alpha val="65000"/>
                    </a:srgbClr>
                  </a:innerShdw>
                </a:effectLst>
              </a:rPr>
              <a:t>as Resource Manager</a:t>
            </a:r>
          </a:p>
        </p:txBody>
      </p:sp>
      <p:sp>
        <p:nvSpPr>
          <p:cNvPr id="3" name="Content Placeholder 2"/>
          <p:cNvSpPr>
            <a:spLocks noGrp="1"/>
          </p:cNvSpPr>
          <p:nvPr>
            <p:ph sz="half" idx="4294967295"/>
          </p:nvPr>
        </p:nvSpPr>
        <p:spPr>
          <a:xfrm>
            <a:off x="457200" y="2362200"/>
            <a:ext cx="7848600" cy="1828800"/>
          </a:xfrm>
        </p:spPr>
        <p:txBody>
          <a:bodyPr>
            <a:noAutofit/>
          </a:bodyPr>
          <a:lstStyle/>
          <a:p>
            <a:r>
              <a:rPr lang="en-US" sz="3200" dirty="0"/>
              <a:t>Functions in the same way as ordinary computer software</a:t>
            </a:r>
          </a:p>
          <a:p>
            <a:r>
              <a:rPr lang="en-US" sz="3200" dirty="0"/>
              <a:t>Program, or suite of programs, executed by the processor</a:t>
            </a:r>
          </a:p>
          <a:p>
            <a:r>
              <a:rPr lang="en-US" sz="3200" dirty="0"/>
              <a:t>Frequently relinquishes control and must depend on the processor to allow it to regain control</a:t>
            </a:r>
          </a:p>
        </p:txBody>
      </p:sp>
      <p:sp>
        <p:nvSpPr>
          <p:cNvPr id="5" name="Footer Placeholder 4"/>
          <p:cNvSpPr>
            <a:spLocks noGrp="1"/>
          </p:cNvSpPr>
          <p:nvPr>
            <p:ph type="ftr" sz="quarter" idx="11"/>
          </p:nvPr>
        </p:nvSpPr>
        <p:spPr>
          <a:xfrm>
            <a:off x="318246" y="6492875"/>
            <a:ext cx="42537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A571FB3A-3DAB-427C-BC1C-AB6A54CA5AAF}"/>
              </a:ext>
            </a:extLst>
          </p:cNvPr>
          <p:cNvSpPr>
            <a:spLocks noGrp="1"/>
          </p:cNvSpPr>
          <p:nvPr>
            <p:ph type="sldNum" sz="quarter" idx="12"/>
          </p:nvPr>
        </p:nvSpPr>
        <p:spPr/>
        <p:txBody>
          <a:bodyPr/>
          <a:lstStyle/>
          <a:p>
            <a:pPr>
              <a:defRPr/>
            </a:pPr>
            <a:fld id="{97012834-41A2-49E3-8762-B14EE3F5CFB1}"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2.pdf"/>
          <p:cNvPicPr>
            <a:picLocks noChangeAspect="1"/>
          </p:cNvPicPr>
          <p:nvPr/>
        </p:nvPicPr>
        <p:blipFill>
          <a:blip r:embed="rId3"/>
          <a:stretch>
            <a:fillRect/>
          </a:stretch>
        </p:blipFill>
        <p:spPr>
          <a:xfrm>
            <a:off x="152400" y="228600"/>
            <a:ext cx="8875059" cy="6858000"/>
          </a:xfrm>
          <a:prstGeom prst="rect">
            <a:avLst/>
          </a:prstGeom>
        </p:spPr>
      </p:pic>
      <p:sp>
        <p:nvSpPr>
          <p:cNvPr id="3" name="Footer Placeholder 2"/>
          <p:cNvSpPr>
            <a:spLocks noGrp="1"/>
          </p:cNvSpPr>
          <p:nvPr>
            <p:ph type="ftr" sz="quarter" idx="11"/>
          </p:nvPr>
        </p:nvSpPr>
        <p:spPr>
          <a:xfrm>
            <a:off x="318246" y="6492875"/>
            <a:ext cx="4558553" cy="365125"/>
          </a:xfrm>
        </p:spPr>
        <p:txBody>
          <a:bodyPr/>
          <a:lstStyle/>
          <a:p>
            <a:pPr>
              <a:defRPr/>
            </a:pPr>
            <a:r>
              <a:rPr lang="en-US" dirty="0"/>
              <a:t>© 2017 Pearson Education, Inc., Hoboken, NJ. All rights reserved.</a:t>
            </a:r>
          </a:p>
        </p:txBody>
      </p:sp>
      <p:sp>
        <p:nvSpPr>
          <p:cNvPr id="2" name="Slide Number Placeholder 1">
            <a:extLst>
              <a:ext uri="{FF2B5EF4-FFF2-40B4-BE49-F238E27FC236}">
                <a16:creationId xmlns:a16="http://schemas.microsoft.com/office/drawing/2014/main" id="{84C95266-9B26-431C-931C-163A8670A81B}"/>
              </a:ext>
            </a:extLst>
          </p:cNvPr>
          <p:cNvSpPr>
            <a:spLocks noGrp="1"/>
          </p:cNvSpPr>
          <p:nvPr>
            <p:ph type="sldNum" sz="quarter" idx="12"/>
          </p:nvPr>
        </p:nvSpPr>
        <p:spPr/>
        <p:txBody>
          <a:bodyPr/>
          <a:lstStyle/>
          <a:p>
            <a:pPr>
              <a:defRPr/>
            </a:pPr>
            <a:fld id="{BAB79F47-3AF0-4617-BC60-2E592392BB48}" type="slidenum">
              <a:rPr lang="en-US" smtClean="0"/>
              <a:pPr>
                <a:defRPr/>
              </a:pPr>
              <a:t>8</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915348"/>
          </a:xfrm>
        </p:spPr>
        <p:txBody>
          <a:bodyPr/>
          <a:lstStyle/>
          <a:p>
            <a:pPr algn="l"/>
            <a:r>
              <a:rPr lang="en-US" sz="3800" b="1" dirty="0">
                <a:solidFill>
                  <a:schemeClr val="accent1">
                    <a:lumMod val="75000"/>
                  </a:schemeClr>
                </a:solidFill>
              </a:rPr>
              <a:t>Evolution of Operating Systems</a:t>
            </a:r>
          </a:p>
        </p:txBody>
      </p:sp>
      <p:sp>
        <p:nvSpPr>
          <p:cNvPr id="3" name="Content Placeholder 2"/>
          <p:cNvSpPr>
            <a:spLocks noGrp="1"/>
          </p:cNvSpPr>
          <p:nvPr>
            <p:ph idx="4294967295"/>
          </p:nvPr>
        </p:nvSpPr>
        <p:spPr>
          <a:xfrm>
            <a:off x="533400" y="2286000"/>
            <a:ext cx="8305800" cy="4267200"/>
          </a:xfrm>
        </p:spPr>
        <p:txBody>
          <a:bodyPr>
            <a:normAutofit/>
          </a:bodyPr>
          <a:lstStyle/>
          <a:p>
            <a:pPr>
              <a:buSzPct val="95000"/>
              <a:buFont typeface="Wingdings" charset="2"/>
              <a:buChar char="§"/>
            </a:pPr>
            <a:r>
              <a:rPr lang="en-NZ" sz="3600" dirty="0"/>
              <a:t>A major OS will evolve over time for a number of reasons:</a:t>
            </a:r>
            <a:endParaRPr lang="en-US" sz="3600" dirty="0"/>
          </a:p>
        </p:txBody>
      </p:sp>
      <p:graphicFrame>
        <p:nvGraphicFramePr>
          <p:cNvPr id="6" name="Diagram 5"/>
          <p:cNvGraphicFramePr/>
          <p:nvPr/>
        </p:nvGraphicFramePr>
        <p:xfrm>
          <a:off x="457200" y="3657600"/>
          <a:ext cx="82296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
        <p:nvSpPr>
          <p:cNvPr id="4" name="Slide Number Placeholder 3">
            <a:extLst>
              <a:ext uri="{FF2B5EF4-FFF2-40B4-BE49-F238E27FC236}">
                <a16:creationId xmlns:a16="http://schemas.microsoft.com/office/drawing/2014/main" id="{5118755D-303E-4C39-8D62-B049131102AE}"/>
              </a:ext>
            </a:extLst>
          </p:cNvPr>
          <p:cNvSpPr>
            <a:spLocks noGrp="1"/>
          </p:cNvSpPr>
          <p:nvPr>
            <p:ph type="sldNum" sz="quarter" idx="12"/>
          </p:nvPr>
        </p:nvSpPr>
        <p:spPr/>
        <p:txBody>
          <a:bodyPr/>
          <a:lstStyle/>
          <a:p>
            <a:pPr>
              <a:defRPr/>
            </a:pPr>
            <a:fld id="{97012834-41A2-49E3-8762-B14EE3F5CFB1}" type="slidenum">
              <a:rPr lang="en-US" smtClean="0"/>
              <a:pPr>
                <a:defRPr/>
              </a:pPr>
              <a:t>9</a:t>
            </a:fld>
            <a:endParaRPr lang="en-US" dirty="0"/>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10704</Words>
  <Application>Microsoft Office PowerPoint</Application>
  <PresentationFormat>On-screen Show (4:3)</PresentationFormat>
  <Paragraphs>1050</Paragraphs>
  <Slides>48</Slides>
  <Notes>48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Arial</vt:lpstr>
      <vt:lpstr>Calibri</vt:lpstr>
      <vt:lpstr>Calisto MT</vt:lpstr>
      <vt:lpstr>Times New Roman</vt:lpstr>
      <vt:lpstr>Wingdings</vt:lpstr>
      <vt:lpstr>Custom Design</vt:lpstr>
      <vt:lpstr>Codex</vt:lpstr>
      <vt:lpstr>Chapter 2 Operating System Overview</vt:lpstr>
      <vt:lpstr>Operating System</vt:lpstr>
      <vt:lpstr>PowerPoint Presentation</vt:lpstr>
      <vt:lpstr>Operating System Services</vt:lpstr>
      <vt:lpstr>Key Interfaces</vt:lpstr>
      <vt:lpstr>The Operating System as Resource Manager</vt:lpstr>
      <vt:lpstr>Operating System  as Resource Manager</vt:lpstr>
      <vt:lpstr>PowerPoint Presentation</vt:lpstr>
      <vt:lpstr>Evolution of Operating Systems</vt:lpstr>
      <vt:lpstr>Evolution of  Operating Systems</vt:lpstr>
      <vt:lpstr>Serial Processing</vt:lpstr>
      <vt:lpstr>Simple Batch Systems</vt:lpstr>
      <vt:lpstr>Monitor Point of View</vt:lpstr>
      <vt:lpstr>Processor Point of View</vt:lpstr>
      <vt:lpstr>Job Control Language (JCL)</vt:lpstr>
      <vt:lpstr>Desirable Hardware  Features</vt:lpstr>
      <vt:lpstr>Modes of Operation</vt:lpstr>
      <vt:lpstr>Simple Batch System Overhead</vt:lpstr>
      <vt:lpstr>Multiprogrammed  Batch Systems</vt:lpstr>
      <vt:lpstr>PowerPoint Presentation</vt:lpstr>
      <vt:lpstr>Uniprogramming</vt:lpstr>
      <vt:lpstr>Multiprogramming</vt:lpstr>
      <vt:lpstr>Multiprogramming</vt:lpstr>
      <vt:lpstr>Multiprogramming Example</vt:lpstr>
      <vt:lpstr>PowerPoint Presentation</vt:lpstr>
      <vt:lpstr>PowerPoint Presentation</vt:lpstr>
      <vt:lpstr>Time-Sharing Systems</vt:lpstr>
      <vt:lpstr>PowerPoint Presentation</vt:lpstr>
      <vt:lpstr>Compatible Time-Sharing System (CTSS)</vt:lpstr>
      <vt:lpstr>Major Achievements</vt:lpstr>
      <vt:lpstr>Process</vt:lpstr>
      <vt:lpstr>Components of  a Process</vt:lpstr>
      <vt:lpstr>Process Management</vt:lpstr>
      <vt:lpstr>Memory Management</vt:lpstr>
      <vt:lpstr>Virtual Memory</vt:lpstr>
      <vt:lpstr>Paging</vt:lpstr>
      <vt:lpstr>PowerPoint Presentation</vt:lpstr>
      <vt:lpstr>PowerPoint Presentation</vt:lpstr>
      <vt:lpstr>Information Protection  and Security</vt:lpstr>
      <vt:lpstr>Scheduling and Resource Management</vt:lpstr>
      <vt:lpstr>PowerPoint Presentation</vt:lpstr>
      <vt:lpstr>Different Architectural Approaches</vt:lpstr>
      <vt:lpstr>Microkernel Architecture</vt:lpstr>
      <vt:lpstr>Multithreading</vt:lpstr>
      <vt:lpstr>Symmetric  Multiprocessing (SMP)</vt:lpstr>
      <vt:lpstr>PowerPoint Presentation</vt:lpstr>
      <vt:lpstr>OS Design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2017-02-23T18:46:20Z</dcterms:created>
  <dcterms:modified xsi:type="dcterms:W3CDTF">2020-11-03T10:35:12Z</dcterms:modified>
</cp:coreProperties>
</file>