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741" r:id="rId2"/>
  </p:sldMasterIdLst>
  <p:notesMasterIdLst>
    <p:notesMasterId r:id="rId41"/>
  </p:notesMasterIdLst>
  <p:sldIdLst>
    <p:sldId id="256" r:id="rId3"/>
    <p:sldId id="328" r:id="rId4"/>
    <p:sldId id="329" r:id="rId5"/>
    <p:sldId id="331" r:id="rId6"/>
    <p:sldId id="260" r:id="rId7"/>
    <p:sldId id="265" r:id="rId8"/>
    <p:sldId id="400" r:id="rId9"/>
    <p:sldId id="401" r:id="rId10"/>
    <p:sldId id="270" r:id="rId11"/>
    <p:sldId id="271" r:id="rId12"/>
    <p:sldId id="332" r:id="rId13"/>
    <p:sldId id="272" r:id="rId14"/>
    <p:sldId id="273" r:id="rId15"/>
    <p:sldId id="291" r:id="rId16"/>
    <p:sldId id="339" r:id="rId17"/>
    <p:sldId id="296" r:id="rId18"/>
    <p:sldId id="402" r:id="rId19"/>
    <p:sldId id="403" r:id="rId20"/>
    <p:sldId id="404" r:id="rId21"/>
    <p:sldId id="303" r:id="rId22"/>
    <p:sldId id="343" r:id="rId23"/>
    <p:sldId id="350" r:id="rId24"/>
    <p:sldId id="312" r:id="rId25"/>
    <p:sldId id="351" r:id="rId26"/>
    <p:sldId id="393" r:id="rId27"/>
    <p:sldId id="314" r:id="rId28"/>
    <p:sldId id="315" r:id="rId29"/>
    <p:sldId id="318" r:id="rId30"/>
    <p:sldId id="319" r:id="rId31"/>
    <p:sldId id="355" r:id="rId32"/>
    <p:sldId id="321" r:id="rId33"/>
    <p:sldId id="394" r:id="rId34"/>
    <p:sldId id="354" r:id="rId35"/>
    <p:sldId id="356" r:id="rId36"/>
    <p:sldId id="357" r:id="rId37"/>
    <p:sldId id="358" r:id="rId38"/>
    <p:sldId id="360" r:id="rId39"/>
    <p:sldId id="399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09" autoAdjust="0"/>
  </p:normalViewPr>
  <p:slideViewPr>
    <p:cSldViewPr>
      <p:cViewPr varScale="1">
        <p:scale>
          <a:sx n="77" d="100"/>
          <a:sy n="77" d="100"/>
        </p:scale>
        <p:origin x="12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EA972-A51C-BF45-B842-E56EB1213C9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EEA1B9-9637-3D49-ABF5-A48D230746B2}">
      <dgm:prSet phldrT="[Text]"/>
      <dgm:spPr>
        <a:solidFill>
          <a:schemeClr val="accent1">
            <a:lumMod val="75000"/>
          </a:schemeClr>
        </a:solidFill>
        <a:effectLst>
          <a:softEdge rad="76200"/>
        </a:effectLst>
      </dgm:spPr>
      <dgm:t>
        <a:bodyPr/>
        <a:lstStyle/>
        <a:p>
          <a:r>
            <a:rPr lang="en-NZ" dirty="0"/>
            <a:t>    Long-term existence</a:t>
          </a:r>
          <a:endParaRPr lang="en-US" dirty="0"/>
        </a:p>
      </dgm:t>
    </dgm:pt>
    <dgm:pt modelId="{488E4C58-C93E-284B-BA8A-E9AA17E716B4}" type="parTrans" cxnId="{F7AF230D-9332-6841-A68E-71B819C402B2}">
      <dgm:prSet/>
      <dgm:spPr/>
      <dgm:t>
        <a:bodyPr/>
        <a:lstStyle/>
        <a:p>
          <a:endParaRPr lang="en-US"/>
        </a:p>
      </dgm:t>
    </dgm:pt>
    <dgm:pt modelId="{EAD54A57-1BC2-F043-993D-27BC488DD222}" type="sibTrans" cxnId="{F7AF230D-9332-6841-A68E-71B819C402B2}">
      <dgm:prSet/>
      <dgm:spPr/>
      <dgm:t>
        <a:bodyPr/>
        <a:lstStyle/>
        <a:p>
          <a:endParaRPr lang="en-US"/>
        </a:p>
      </dgm:t>
    </dgm:pt>
    <dgm:pt modelId="{8E79D495-3D88-E74A-91D1-E2F2D8AA6E17}">
      <dgm:prSet/>
      <dgm:spPr/>
      <dgm:t>
        <a:bodyPr/>
        <a:lstStyle/>
        <a:p>
          <a:r>
            <a:rPr lang="en-NZ"/>
            <a:t>files are stored on disk or other secondary storage and do not disappear when a user logs off</a:t>
          </a:r>
          <a:endParaRPr lang="en-NZ" dirty="0"/>
        </a:p>
      </dgm:t>
    </dgm:pt>
    <dgm:pt modelId="{0DD7851C-7D03-754B-82BD-B58AD439BDC7}" type="parTrans" cxnId="{5E27C1E3-4D81-EF42-B1FF-D534A6386FF5}">
      <dgm:prSet/>
      <dgm:spPr/>
      <dgm:t>
        <a:bodyPr/>
        <a:lstStyle/>
        <a:p>
          <a:endParaRPr lang="en-US"/>
        </a:p>
      </dgm:t>
    </dgm:pt>
    <dgm:pt modelId="{636E3878-DF1E-7D4A-AC05-10BEDDF0C19C}" type="sibTrans" cxnId="{5E27C1E3-4D81-EF42-B1FF-D534A6386FF5}">
      <dgm:prSet/>
      <dgm:spPr/>
      <dgm:t>
        <a:bodyPr/>
        <a:lstStyle/>
        <a:p>
          <a:endParaRPr lang="en-US"/>
        </a:p>
      </dgm:t>
    </dgm:pt>
    <dgm:pt modelId="{00F78651-C5A9-6842-A845-76A43805E11C}">
      <dgm:prSet/>
      <dgm:spPr>
        <a:solidFill>
          <a:schemeClr val="accent1">
            <a:lumMod val="75000"/>
          </a:schemeClr>
        </a:solidFill>
        <a:effectLst>
          <a:softEdge rad="76200"/>
        </a:effectLst>
      </dgm:spPr>
      <dgm:t>
        <a:bodyPr/>
        <a:lstStyle/>
        <a:p>
          <a:r>
            <a:rPr lang="en-NZ" dirty="0"/>
            <a:t>     Sharable between processes</a:t>
          </a:r>
        </a:p>
      </dgm:t>
    </dgm:pt>
    <dgm:pt modelId="{EDBF70D2-70DC-9944-8430-3D9EE54FA975}" type="parTrans" cxnId="{6FB10149-E97D-E341-9D21-FA2C9BC49C0F}">
      <dgm:prSet/>
      <dgm:spPr/>
      <dgm:t>
        <a:bodyPr/>
        <a:lstStyle/>
        <a:p>
          <a:endParaRPr lang="en-US"/>
        </a:p>
      </dgm:t>
    </dgm:pt>
    <dgm:pt modelId="{2DF538B0-A375-2B47-A8F2-38725EDD0E5D}" type="sibTrans" cxnId="{6FB10149-E97D-E341-9D21-FA2C9BC49C0F}">
      <dgm:prSet/>
      <dgm:spPr/>
      <dgm:t>
        <a:bodyPr/>
        <a:lstStyle/>
        <a:p>
          <a:endParaRPr lang="en-US"/>
        </a:p>
      </dgm:t>
    </dgm:pt>
    <dgm:pt modelId="{2361C007-B111-2F43-8BF7-913321A46C6D}">
      <dgm:prSet/>
      <dgm:spPr/>
      <dgm:t>
        <a:bodyPr/>
        <a:lstStyle/>
        <a:p>
          <a:r>
            <a:rPr lang="en-NZ"/>
            <a:t>files have names and can have associated access permissions that permit controlled sharing</a:t>
          </a:r>
          <a:endParaRPr lang="en-NZ" dirty="0"/>
        </a:p>
      </dgm:t>
    </dgm:pt>
    <dgm:pt modelId="{B562DB77-CE15-CB45-9BD4-D3638BAD0962}" type="parTrans" cxnId="{548C9BAB-3338-9D4F-8ED9-6E2BBF33660E}">
      <dgm:prSet/>
      <dgm:spPr/>
      <dgm:t>
        <a:bodyPr/>
        <a:lstStyle/>
        <a:p>
          <a:endParaRPr lang="en-US"/>
        </a:p>
      </dgm:t>
    </dgm:pt>
    <dgm:pt modelId="{C1195BCE-E648-F843-9C66-209BD475D22E}" type="sibTrans" cxnId="{548C9BAB-3338-9D4F-8ED9-6E2BBF33660E}">
      <dgm:prSet/>
      <dgm:spPr/>
      <dgm:t>
        <a:bodyPr/>
        <a:lstStyle/>
        <a:p>
          <a:endParaRPr lang="en-US"/>
        </a:p>
      </dgm:t>
    </dgm:pt>
    <dgm:pt modelId="{2336E8A6-58BB-3846-86B5-5CF5C416B1EB}">
      <dgm:prSet/>
      <dgm:spPr>
        <a:solidFill>
          <a:schemeClr val="accent1">
            <a:lumMod val="75000"/>
          </a:schemeClr>
        </a:solidFill>
        <a:effectLst>
          <a:softEdge rad="76200"/>
        </a:effectLst>
      </dgm:spPr>
      <dgm:t>
        <a:bodyPr/>
        <a:lstStyle/>
        <a:p>
          <a:r>
            <a:rPr lang="en-NZ" dirty="0"/>
            <a:t>     Structure</a:t>
          </a:r>
        </a:p>
      </dgm:t>
    </dgm:pt>
    <dgm:pt modelId="{DF244C4C-04AB-9847-8C04-3D675EEA980A}" type="parTrans" cxnId="{363EEF55-BE3D-6641-B88A-1C1FE4A6F9B3}">
      <dgm:prSet/>
      <dgm:spPr/>
      <dgm:t>
        <a:bodyPr/>
        <a:lstStyle/>
        <a:p>
          <a:endParaRPr lang="en-US"/>
        </a:p>
      </dgm:t>
    </dgm:pt>
    <dgm:pt modelId="{8B5075D3-E641-D84E-9643-893E95F02555}" type="sibTrans" cxnId="{363EEF55-BE3D-6641-B88A-1C1FE4A6F9B3}">
      <dgm:prSet/>
      <dgm:spPr/>
      <dgm:t>
        <a:bodyPr/>
        <a:lstStyle/>
        <a:p>
          <a:endParaRPr lang="en-US"/>
        </a:p>
      </dgm:t>
    </dgm:pt>
    <dgm:pt modelId="{F37DC94B-2338-A54C-A3EC-68973F5CF91C}">
      <dgm:prSet/>
      <dgm:spPr/>
      <dgm:t>
        <a:bodyPr/>
        <a:lstStyle/>
        <a:p>
          <a:r>
            <a:rPr lang="en-NZ" dirty="0"/>
            <a:t>files can be organized into hierarchical or more complex structure to reflect the relationships among files</a:t>
          </a:r>
        </a:p>
      </dgm:t>
    </dgm:pt>
    <dgm:pt modelId="{F8B03249-26C5-4C44-80FE-9C8A47913EDE}" type="parTrans" cxnId="{4CAA66A8-6B66-C342-86E3-5B834C840579}">
      <dgm:prSet/>
      <dgm:spPr/>
      <dgm:t>
        <a:bodyPr/>
        <a:lstStyle/>
        <a:p>
          <a:endParaRPr lang="en-US"/>
        </a:p>
      </dgm:t>
    </dgm:pt>
    <dgm:pt modelId="{BE5AFC68-A6E5-D542-BDE7-A0D486A45666}" type="sibTrans" cxnId="{4CAA66A8-6B66-C342-86E3-5B834C840579}">
      <dgm:prSet/>
      <dgm:spPr/>
      <dgm:t>
        <a:bodyPr/>
        <a:lstStyle/>
        <a:p>
          <a:endParaRPr lang="en-US"/>
        </a:p>
      </dgm:t>
    </dgm:pt>
    <dgm:pt modelId="{9EFC9269-2831-D641-A77A-59FF6102DF9C}" type="pres">
      <dgm:prSet presAssocID="{97FEA972-A51C-BF45-B842-E56EB1213C92}" presName="linear" presStyleCnt="0">
        <dgm:presLayoutVars>
          <dgm:animLvl val="lvl"/>
          <dgm:resizeHandles val="exact"/>
        </dgm:presLayoutVars>
      </dgm:prSet>
      <dgm:spPr/>
    </dgm:pt>
    <dgm:pt modelId="{92493CA8-BCEE-104B-8960-85FB30FD9CF4}" type="pres">
      <dgm:prSet presAssocID="{4DEEA1B9-9637-3D49-ABF5-A48D230746B2}" presName="parentText" presStyleLbl="node1" presStyleIdx="0" presStyleCnt="3" custScaleX="43158" custScaleY="135299" custLinFactNeighborX="-26316" custLinFactNeighborY="7835">
        <dgm:presLayoutVars>
          <dgm:chMax val="0"/>
          <dgm:bulletEnabled val="1"/>
        </dgm:presLayoutVars>
      </dgm:prSet>
      <dgm:spPr/>
    </dgm:pt>
    <dgm:pt modelId="{6681C056-890B-4D43-8B61-7CB15A69B1E2}" type="pres">
      <dgm:prSet presAssocID="{4DEEA1B9-9637-3D49-ABF5-A48D230746B2}" presName="childText" presStyleLbl="revTx" presStyleIdx="0" presStyleCnt="3">
        <dgm:presLayoutVars>
          <dgm:bulletEnabled val="1"/>
        </dgm:presLayoutVars>
      </dgm:prSet>
      <dgm:spPr/>
    </dgm:pt>
    <dgm:pt modelId="{D0906443-942C-5545-9BAC-609427B0FF41}" type="pres">
      <dgm:prSet presAssocID="{00F78651-C5A9-6842-A845-76A43805E11C}" presName="parentText" presStyleLbl="node1" presStyleIdx="1" presStyleCnt="3" custScaleX="45264" custScaleY="148784" custLinFactNeighborX="-26315" custLinFactNeighborY="678">
        <dgm:presLayoutVars>
          <dgm:chMax val="0"/>
          <dgm:bulletEnabled val="1"/>
        </dgm:presLayoutVars>
      </dgm:prSet>
      <dgm:spPr/>
    </dgm:pt>
    <dgm:pt modelId="{FC99B2A6-9BFE-474E-9F23-62E7498A1213}" type="pres">
      <dgm:prSet presAssocID="{00F78651-C5A9-6842-A845-76A43805E11C}" presName="childText" presStyleLbl="revTx" presStyleIdx="1" presStyleCnt="3">
        <dgm:presLayoutVars>
          <dgm:bulletEnabled val="1"/>
        </dgm:presLayoutVars>
      </dgm:prSet>
      <dgm:spPr/>
    </dgm:pt>
    <dgm:pt modelId="{18DF84C2-68D6-DD44-A821-EC4240583B12}" type="pres">
      <dgm:prSet presAssocID="{2336E8A6-58BB-3846-86B5-5CF5C416B1EB}" presName="parentText" presStyleLbl="node1" presStyleIdx="2" presStyleCnt="3" custScaleX="45263" custScaleY="145267" custLinFactNeighborX="-26316" custLinFactNeighborY="14064">
        <dgm:presLayoutVars>
          <dgm:chMax val="0"/>
          <dgm:bulletEnabled val="1"/>
        </dgm:presLayoutVars>
      </dgm:prSet>
      <dgm:spPr/>
    </dgm:pt>
    <dgm:pt modelId="{C5F6C3FB-14F4-1443-A997-8CACD5C977E6}" type="pres">
      <dgm:prSet presAssocID="{2336E8A6-58BB-3846-86B5-5CF5C416B1E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78EB701-3F98-024D-93E8-62AFC023D0B9}" type="presOf" srcId="{00F78651-C5A9-6842-A845-76A43805E11C}" destId="{D0906443-942C-5545-9BAC-609427B0FF41}" srcOrd="0" destOrd="0" presId="urn:microsoft.com/office/officeart/2005/8/layout/vList2"/>
    <dgm:cxn modelId="{F7AF230D-9332-6841-A68E-71B819C402B2}" srcId="{97FEA972-A51C-BF45-B842-E56EB1213C92}" destId="{4DEEA1B9-9637-3D49-ABF5-A48D230746B2}" srcOrd="0" destOrd="0" parTransId="{488E4C58-C93E-284B-BA8A-E9AA17E716B4}" sibTransId="{EAD54A57-1BC2-F043-993D-27BC488DD222}"/>
    <dgm:cxn modelId="{1EF37114-69A8-774B-BCBA-926781F25D3B}" type="presOf" srcId="{2361C007-B111-2F43-8BF7-913321A46C6D}" destId="{FC99B2A6-9BFE-474E-9F23-62E7498A1213}" srcOrd="0" destOrd="0" presId="urn:microsoft.com/office/officeart/2005/8/layout/vList2"/>
    <dgm:cxn modelId="{6FB10149-E97D-E341-9D21-FA2C9BC49C0F}" srcId="{97FEA972-A51C-BF45-B842-E56EB1213C92}" destId="{00F78651-C5A9-6842-A845-76A43805E11C}" srcOrd="1" destOrd="0" parTransId="{EDBF70D2-70DC-9944-8430-3D9EE54FA975}" sibTransId="{2DF538B0-A375-2B47-A8F2-38725EDD0E5D}"/>
    <dgm:cxn modelId="{E6276E50-0FC6-3E42-A3C6-5AA9BC6124A9}" type="presOf" srcId="{2336E8A6-58BB-3846-86B5-5CF5C416B1EB}" destId="{18DF84C2-68D6-DD44-A821-EC4240583B12}" srcOrd="0" destOrd="0" presId="urn:microsoft.com/office/officeart/2005/8/layout/vList2"/>
    <dgm:cxn modelId="{363EEF55-BE3D-6641-B88A-1C1FE4A6F9B3}" srcId="{97FEA972-A51C-BF45-B842-E56EB1213C92}" destId="{2336E8A6-58BB-3846-86B5-5CF5C416B1EB}" srcOrd="2" destOrd="0" parTransId="{DF244C4C-04AB-9847-8C04-3D675EEA980A}" sibTransId="{8B5075D3-E641-D84E-9643-893E95F02555}"/>
    <dgm:cxn modelId="{7DC9269C-F9FC-BB46-98FC-468A19116F20}" type="presOf" srcId="{4DEEA1B9-9637-3D49-ABF5-A48D230746B2}" destId="{92493CA8-BCEE-104B-8960-85FB30FD9CF4}" srcOrd="0" destOrd="0" presId="urn:microsoft.com/office/officeart/2005/8/layout/vList2"/>
    <dgm:cxn modelId="{4CAA66A8-6B66-C342-86E3-5B834C840579}" srcId="{2336E8A6-58BB-3846-86B5-5CF5C416B1EB}" destId="{F37DC94B-2338-A54C-A3EC-68973F5CF91C}" srcOrd="0" destOrd="0" parTransId="{F8B03249-26C5-4C44-80FE-9C8A47913EDE}" sibTransId="{BE5AFC68-A6E5-D542-BDE7-A0D486A45666}"/>
    <dgm:cxn modelId="{548C9BAB-3338-9D4F-8ED9-6E2BBF33660E}" srcId="{00F78651-C5A9-6842-A845-76A43805E11C}" destId="{2361C007-B111-2F43-8BF7-913321A46C6D}" srcOrd="0" destOrd="0" parTransId="{B562DB77-CE15-CB45-9BD4-D3638BAD0962}" sibTransId="{C1195BCE-E648-F843-9C66-209BD475D22E}"/>
    <dgm:cxn modelId="{849FE9B3-D5EE-244E-9029-6DFC5213EE64}" type="presOf" srcId="{8E79D495-3D88-E74A-91D1-E2F2D8AA6E17}" destId="{6681C056-890B-4D43-8B61-7CB15A69B1E2}" srcOrd="0" destOrd="0" presId="urn:microsoft.com/office/officeart/2005/8/layout/vList2"/>
    <dgm:cxn modelId="{3BA9E6C4-5BC6-DC4D-9A62-8C34D7976977}" type="presOf" srcId="{F37DC94B-2338-A54C-A3EC-68973F5CF91C}" destId="{C5F6C3FB-14F4-1443-A997-8CACD5C977E6}" srcOrd="0" destOrd="0" presId="urn:microsoft.com/office/officeart/2005/8/layout/vList2"/>
    <dgm:cxn modelId="{5E27C1E3-4D81-EF42-B1FF-D534A6386FF5}" srcId="{4DEEA1B9-9637-3D49-ABF5-A48D230746B2}" destId="{8E79D495-3D88-E74A-91D1-E2F2D8AA6E17}" srcOrd="0" destOrd="0" parTransId="{0DD7851C-7D03-754B-82BD-B58AD439BDC7}" sibTransId="{636E3878-DF1E-7D4A-AC05-10BEDDF0C19C}"/>
    <dgm:cxn modelId="{88C1C0E5-EA6D-014C-9B73-64EFC6C6DBB2}" type="presOf" srcId="{97FEA972-A51C-BF45-B842-E56EB1213C92}" destId="{9EFC9269-2831-D641-A77A-59FF6102DF9C}" srcOrd="0" destOrd="0" presId="urn:microsoft.com/office/officeart/2005/8/layout/vList2"/>
    <dgm:cxn modelId="{62E7D52F-B56A-6E48-8BA2-3BC7FF5C159D}" type="presParOf" srcId="{9EFC9269-2831-D641-A77A-59FF6102DF9C}" destId="{92493CA8-BCEE-104B-8960-85FB30FD9CF4}" srcOrd="0" destOrd="0" presId="urn:microsoft.com/office/officeart/2005/8/layout/vList2"/>
    <dgm:cxn modelId="{A4B10F82-F736-3849-9F57-6B44253A0BD3}" type="presParOf" srcId="{9EFC9269-2831-D641-A77A-59FF6102DF9C}" destId="{6681C056-890B-4D43-8B61-7CB15A69B1E2}" srcOrd="1" destOrd="0" presId="urn:microsoft.com/office/officeart/2005/8/layout/vList2"/>
    <dgm:cxn modelId="{5703FE0B-8306-2A4A-8688-FC35A5400954}" type="presParOf" srcId="{9EFC9269-2831-D641-A77A-59FF6102DF9C}" destId="{D0906443-942C-5545-9BAC-609427B0FF41}" srcOrd="2" destOrd="0" presId="urn:microsoft.com/office/officeart/2005/8/layout/vList2"/>
    <dgm:cxn modelId="{3E18A16D-B420-EA43-BA73-E7E83BD6A8A3}" type="presParOf" srcId="{9EFC9269-2831-D641-A77A-59FF6102DF9C}" destId="{FC99B2A6-9BFE-474E-9F23-62E7498A1213}" srcOrd="3" destOrd="0" presId="urn:microsoft.com/office/officeart/2005/8/layout/vList2"/>
    <dgm:cxn modelId="{AE523D65-5D77-B44C-9131-175C8C8F9584}" type="presParOf" srcId="{9EFC9269-2831-D641-A77A-59FF6102DF9C}" destId="{18DF84C2-68D6-DD44-A821-EC4240583B12}" srcOrd="4" destOrd="0" presId="urn:microsoft.com/office/officeart/2005/8/layout/vList2"/>
    <dgm:cxn modelId="{D126BD8E-A16F-D148-9F24-8D2E700C9058}" type="presParOf" srcId="{9EFC9269-2831-D641-A77A-59FF6102DF9C}" destId="{C5F6C3FB-14F4-1443-A997-8CACD5C977E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EB7AB6-B149-6E42-B8AE-70A0C9A18136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E0B702-55E5-7743-8145-B62180BF6227}">
      <dgm:prSet phldrT="[Text]"/>
      <dgm:spPr>
        <a:solidFill>
          <a:schemeClr val="bg1"/>
        </a:solidFill>
        <a:ln>
          <a:noFill/>
        </a:ln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r>
            <a:rPr lang="en-NZ" dirty="0">
              <a:solidFill>
                <a:schemeClr val="tx1"/>
              </a:solidFill>
            </a:rPr>
            <a:t>Advantages:</a:t>
          </a:r>
          <a:endParaRPr lang="en-US" dirty="0">
            <a:solidFill>
              <a:schemeClr val="tx1"/>
            </a:solidFill>
          </a:endParaRPr>
        </a:p>
      </dgm:t>
    </dgm:pt>
    <dgm:pt modelId="{B078C28E-5DD0-D741-BA36-18E80F42CC53}" type="parTrans" cxnId="{9ADDC60F-CA35-AC4C-ADAC-99DA101728F8}">
      <dgm:prSet/>
      <dgm:spPr/>
      <dgm:t>
        <a:bodyPr/>
        <a:lstStyle/>
        <a:p>
          <a:endParaRPr lang="en-US"/>
        </a:p>
      </dgm:t>
    </dgm:pt>
    <dgm:pt modelId="{F69E66DE-DF3C-E740-9A40-A755183EF6C8}" type="sibTrans" cxnId="{9ADDC60F-CA35-AC4C-ADAC-99DA101728F8}">
      <dgm:prSet/>
      <dgm:spPr/>
      <dgm:t>
        <a:bodyPr/>
        <a:lstStyle/>
        <a:p>
          <a:endParaRPr lang="en-US"/>
        </a:p>
      </dgm:t>
    </dgm:pt>
    <dgm:pt modelId="{AA6ACBE1-7968-F948-A65F-6BBF7EBF7515}">
      <dgm:prSet/>
      <dgm:spPr>
        <a:solidFill>
          <a:schemeClr val="accent2"/>
        </a:solidFill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r>
            <a:rPr lang="en-NZ"/>
            <a:t>works well with any file allocation method</a:t>
          </a:r>
          <a:endParaRPr lang="en-NZ" dirty="0"/>
        </a:p>
      </dgm:t>
    </dgm:pt>
    <dgm:pt modelId="{361E9EB7-34FA-2A4B-97C4-029BF41066B2}" type="parTrans" cxnId="{D2972B4C-340A-2140-AA1E-3F3076205874}">
      <dgm:prSet/>
      <dgm:spPr/>
      <dgm:t>
        <a:bodyPr/>
        <a:lstStyle/>
        <a:p>
          <a:endParaRPr lang="en-US"/>
        </a:p>
      </dgm:t>
    </dgm:pt>
    <dgm:pt modelId="{A2241D53-6D1E-F54A-B0F9-07CD05FA87FF}" type="sibTrans" cxnId="{D2972B4C-340A-2140-AA1E-3F3076205874}">
      <dgm:prSet/>
      <dgm:spPr/>
      <dgm:t>
        <a:bodyPr/>
        <a:lstStyle/>
        <a:p>
          <a:endParaRPr lang="en-US"/>
        </a:p>
      </dgm:t>
    </dgm:pt>
    <dgm:pt modelId="{54D01949-1A56-874B-B344-CBEEEFDBF8D8}">
      <dgm:prSet/>
      <dgm:spPr>
        <a:solidFill>
          <a:schemeClr val="accent2"/>
        </a:solidFill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r>
            <a:rPr lang="en-NZ"/>
            <a:t>it is as small as possible</a:t>
          </a:r>
          <a:endParaRPr lang="en-NZ" dirty="0"/>
        </a:p>
      </dgm:t>
    </dgm:pt>
    <dgm:pt modelId="{4EA90C43-5C9C-3B40-8227-6D5E0D6F5789}" type="parTrans" cxnId="{9354B915-E8DC-0942-807A-F4CBD710C45D}">
      <dgm:prSet/>
      <dgm:spPr/>
      <dgm:t>
        <a:bodyPr/>
        <a:lstStyle/>
        <a:p>
          <a:endParaRPr lang="en-US"/>
        </a:p>
      </dgm:t>
    </dgm:pt>
    <dgm:pt modelId="{F4F3C879-D65C-A94F-95D0-C66407D50A42}" type="sibTrans" cxnId="{9354B915-E8DC-0942-807A-F4CBD710C45D}">
      <dgm:prSet/>
      <dgm:spPr/>
      <dgm:t>
        <a:bodyPr/>
        <a:lstStyle/>
        <a:p>
          <a:endParaRPr lang="en-US"/>
        </a:p>
      </dgm:t>
    </dgm:pt>
    <dgm:pt modelId="{D2912348-BB8A-3645-9439-2BA12C3CC37B}" type="pres">
      <dgm:prSet presAssocID="{0FEB7AB6-B149-6E42-B8AE-70A0C9A18136}" presName="Name0" presStyleCnt="0">
        <dgm:presLayoutVars>
          <dgm:dir/>
          <dgm:animLvl val="lvl"/>
          <dgm:resizeHandles val="exact"/>
        </dgm:presLayoutVars>
      </dgm:prSet>
      <dgm:spPr/>
    </dgm:pt>
    <dgm:pt modelId="{8A58E96D-3EBA-DE4D-92B3-7BC5D5154648}" type="pres">
      <dgm:prSet presAssocID="{E4E0B702-55E5-7743-8145-B62180BF6227}" presName="composite" presStyleCnt="0"/>
      <dgm:spPr/>
    </dgm:pt>
    <dgm:pt modelId="{41E86385-C3D6-8F41-8225-434F5B428377}" type="pres">
      <dgm:prSet presAssocID="{E4E0B702-55E5-7743-8145-B62180BF6227}" presName="parTx" presStyleLbl="alignNode1" presStyleIdx="0" presStyleCnt="1" custLinFactNeighborX="-1695" custLinFactNeighborY="4721">
        <dgm:presLayoutVars>
          <dgm:chMax val="0"/>
          <dgm:chPref val="0"/>
          <dgm:bulletEnabled val="1"/>
        </dgm:presLayoutVars>
      </dgm:prSet>
      <dgm:spPr/>
    </dgm:pt>
    <dgm:pt modelId="{6644024E-82F7-DB4A-9792-F874F90E5F96}" type="pres">
      <dgm:prSet presAssocID="{E4E0B702-55E5-7743-8145-B62180BF6227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ADDC60F-CA35-AC4C-ADAC-99DA101728F8}" srcId="{0FEB7AB6-B149-6E42-B8AE-70A0C9A18136}" destId="{E4E0B702-55E5-7743-8145-B62180BF6227}" srcOrd="0" destOrd="0" parTransId="{B078C28E-5DD0-D741-BA36-18E80F42CC53}" sibTransId="{F69E66DE-DF3C-E740-9A40-A755183EF6C8}"/>
    <dgm:cxn modelId="{9354B915-E8DC-0942-807A-F4CBD710C45D}" srcId="{E4E0B702-55E5-7743-8145-B62180BF6227}" destId="{54D01949-1A56-874B-B344-CBEEEFDBF8D8}" srcOrd="1" destOrd="0" parTransId="{4EA90C43-5C9C-3B40-8227-6D5E0D6F5789}" sibTransId="{F4F3C879-D65C-A94F-95D0-C66407D50A42}"/>
    <dgm:cxn modelId="{6CFC244C-57E3-0F44-9DFC-AE10F39FEFB4}" type="presOf" srcId="{0FEB7AB6-B149-6E42-B8AE-70A0C9A18136}" destId="{D2912348-BB8A-3645-9439-2BA12C3CC37B}" srcOrd="0" destOrd="0" presId="urn:microsoft.com/office/officeart/2005/8/layout/hList1"/>
    <dgm:cxn modelId="{D2972B4C-340A-2140-AA1E-3F3076205874}" srcId="{E4E0B702-55E5-7743-8145-B62180BF6227}" destId="{AA6ACBE1-7968-F948-A65F-6BBF7EBF7515}" srcOrd="0" destOrd="0" parTransId="{361E9EB7-34FA-2A4B-97C4-029BF41066B2}" sibTransId="{A2241D53-6D1E-F54A-B0F9-07CD05FA87FF}"/>
    <dgm:cxn modelId="{DC9CC3B3-983E-A143-89EC-B135F2121BD4}" type="presOf" srcId="{54D01949-1A56-874B-B344-CBEEEFDBF8D8}" destId="{6644024E-82F7-DB4A-9792-F874F90E5F96}" srcOrd="0" destOrd="1" presId="urn:microsoft.com/office/officeart/2005/8/layout/hList1"/>
    <dgm:cxn modelId="{218E69E1-9B2C-EB4B-8C67-3ED331D25E95}" type="presOf" srcId="{E4E0B702-55E5-7743-8145-B62180BF6227}" destId="{41E86385-C3D6-8F41-8225-434F5B428377}" srcOrd="0" destOrd="0" presId="urn:microsoft.com/office/officeart/2005/8/layout/hList1"/>
    <dgm:cxn modelId="{348AB0F3-E8D7-9549-8FDB-450E77B093D3}" type="presOf" srcId="{AA6ACBE1-7968-F948-A65F-6BBF7EBF7515}" destId="{6644024E-82F7-DB4A-9792-F874F90E5F96}" srcOrd="0" destOrd="0" presId="urn:microsoft.com/office/officeart/2005/8/layout/hList1"/>
    <dgm:cxn modelId="{C2C73B58-5F03-5347-8177-76DC61DA6A3E}" type="presParOf" srcId="{D2912348-BB8A-3645-9439-2BA12C3CC37B}" destId="{8A58E96D-3EBA-DE4D-92B3-7BC5D5154648}" srcOrd="0" destOrd="0" presId="urn:microsoft.com/office/officeart/2005/8/layout/hList1"/>
    <dgm:cxn modelId="{A2127022-D4B9-E044-A6A1-4D9F0B6ED83D}" type="presParOf" srcId="{8A58E96D-3EBA-DE4D-92B3-7BC5D5154648}" destId="{41E86385-C3D6-8F41-8225-434F5B428377}" srcOrd="0" destOrd="0" presId="urn:microsoft.com/office/officeart/2005/8/layout/hList1"/>
    <dgm:cxn modelId="{47D1A1F0-9B04-BE49-BAE0-D880C0006E36}" type="presParOf" srcId="{8A58E96D-3EBA-DE4D-92B3-7BC5D5154648}" destId="{6644024E-82F7-DB4A-9792-F874F90E5F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08E43D4-4D91-CD49-98E4-F606384700C8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87F4B2-4EE9-954B-8B01-753C27AED335}">
      <dgm:prSet phldrT="[Text]"/>
      <dgm:spPr>
        <a:solidFill>
          <a:schemeClr val="accent1">
            <a:lumMod val="50000"/>
          </a:schemeClr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NZ" dirty="0"/>
            <a:t>Disadvantages:</a:t>
          </a:r>
          <a:endParaRPr lang="en-US" dirty="0"/>
        </a:p>
      </dgm:t>
    </dgm:pt>
    <dgm:pt modelId="{A9466EB4-4486-674C-85D2-4A3FB31AC693}" type="parTrans" cxnId="{03CA231B-AC4E-2445-97CC-60DDDCB2AC80}">
      <dgm:prSet/>
      <dgm:spPr/>
      <dgm:t>
        <a:bodyPr/>
        <a:lstStyle/>
        <a:p>
          <a:endParaRPr lang="en-US"/>
        </a:p>
      </dgm:t>
    </dgm:pt>
    <dgm:pt modelId="{0E5F7C2F-F11F-F34E-AA2F-27A7536D7884}" type="sibTrans" cxnId="{03CA231B-AC4E-2445-97CC-60DDDCB2AC80}">
      <dgm:prSet/>
      <dgm:spPr/>
      <dgm:t>
        <a:bodyPr/>
        <a:lstStyle/>
        <a:p>
          <a:endParaRPr lang="en-US"/>
        </a:p>
      </dgm:t>
    </dgm:pt>
    <dgm:pt modelId="{8CA4098A-21C2-154D-8C5E-C8FBBFFAD455}">
      <dgm:prSet/>
      <dgm:spPr>
        <a:solidFill>
          <a:schemeClr val="bg1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NZ" dirty="0"/>
            <a:t>leads to fragmentation</a:t>
          </a:r>
        </a:p>
      </dgm:t>
    </dgm:pt>
    <dgm:pt modelId="{D3C34ABF-EAA7-1743-AF7B-6884A67B0135}" type="parTrans" cxnId="{65799780-788D-5647-859E-DBF598CDDD64}">
      <dgm:prSet/>
      <dgm:spPr/>
      <dgm:t>
        <a:bodyPr/>
        <a:lstStyle/>
        <a:p>
          <a:endParaRPr lang="en-US"/>
        </a:p>
      </dgm:t>
    </dgm:pt>
    <dgm:pt modelId="{587BC686-F8E3-164D-80AB-8F2A803C5BB9}" type="sibTrans" cxnId="{65799780-788D-5647-859E-DBF598CDDD64}">
      <dgm:prSet/>
      <dgm:spPr/>
      <dgm:t>
        <a:bodyPr/>
        <a:lstStyle/>
        <a:p>
          <a:endParaRPr lang="en-US"/>
        </a:p>
      </dgm:t>
    </dgm:pt>
    <dgm:pt modelId="{F555B6C6-25B3-DE41-AFD0-08282A9C4C46}">
      <dgm:prSet/>
      <dgm:spPr>
        <a:solidFill>
          <a:schemeClr val="bg1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NZ" dirty="0"/>
            <a:t>every time you allocate a block you need to read the block first to recover the pointer to the new first free block before writing data to that block</a:t>
          </a:r>
        </a:p>
      </dgm:t>
    </dgm:pt>
    <dgm:pt modelId="{80174AF8-0B08-8F49-BE0B-3364AFA25CF5}" type="parTrans" cxnId="{6F1A01A2-E3DF-874F-A16E-0FF5F5BE257F}">
      <dgm:prSet/>
      <dgm:spPr/>
      <dgm:t>
        <a:bodyPr/>
        <a:lstStyle/>
        <a:p>
          <a:endParaRPr lang="en-US"/>
        </a:p>
      </dgm:t>
    </dgm:pt>
    <dgm:pt modelId="{13CFC118-5D71-DF46-8B44-350B2EFA2D20}" type="sibTrans" cxnId="{6F1A01A2-E3DF-874F-A16E-0FF5F5BE257F}">
      <dgm:prSet/>
      <dgm:spPr/>
      <dgm:t>
        <a:bodyPr/>
        <a:lstStyle/>
        <a:p>
          <a:endParaRPr lang="en-US"/>
        </a:p>
      </dgm:t>
    </dgm:pt>
    <dgm:pt modelId="{5A6E7E18-C271-3440-B1D1-A3E23719C2E6}" type="pres">
      <dgm:prSet presAssocID="{908E43D4-4D91-CD49-98E4-F606384700C8}" presName="Name0" presStyleCnt="0">
        <dgm:presLayoutVars>
          <dgm:dir/>
          <dgm:animLvl val="lvl"/>
          <dgm:resizeHandles val="exact"/>
        </dgm:presLayoutVars>
      </dgm:prSet>
      <dgm:spPr/>
    </dgm:pt>
    <dgm:pt modelId="{3B65BAAB-D28E-BD43-BADE-696F9EF3C609}" type="pres">
      <dgm:prSet presAssocID="{C587F4B2-4EE9-954B-8B01-753C27AED335}" presName="composite" presStyleCnt="0"/>
      <dgm:spPr/>
    </dgm:pt>
    <dgm:pt modelId="{41710FA3-C85D-C04D-B13F-F1C1D51D3572}" type="pres">
      <dgm:prSet presAssocID="{C587F4B2-4EE9-954B-8B01-753C27AED33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3CAC45B9-07EC-7A43-93D4-245B6453042D}" type="pres">
      <dgm:prSet presAssocID="{C587F4B2-4EE9-954B-8B01-753C27AED33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3CA231B-AC4E-2445-97CC-60DDDCB2AC80}" srcId="{908E43D4-4D91-CD49-98E4-F606384700C8}" destId="{C587F4B2-4EE9-954B-8B01-753C27AED335}" srcOrd="0" destOrd="0" parTransId="{A9466EB4-4486-674C-85D2-4A3FB31AC693}" sibTransId="{0E5F7C2F-F11F-F34E-AA2F-27A7536D7884}"/>
    <dgm:cxn modelId="{EB875F45-E954-B045-835D-956A74823F69}" type="presOf" srcId="{F555B6C6-25B3-DE41-AFD0-08282A9C4C46}" destId="{3CAC45B9-07EC-7A43-93D4-245B6453042D}" srcOrd="0" destOrd="1" presId="urn:microsoft.com/office/officeart/2005/8/layout/hList1"/>
    <dgm:cxn modelId="{E06B3C79-3757-964E-B7F3-8976C5D9E36D}" type="presOf" srcId="{C587F4B2-4EE9-954B-8B01-753C27AED335}" destId="{41710FA3-C85D-C04D-B13F-F1C1D51D3572}" srcOrd="0" destOrd="0" presId="urn:microsoft.com/office/officeart/2005/8/layout/hList1"/>
    <dgm:cxn modelId="{65799780-788D-5647-859E-DBF598CDDD64}" srcId="{C587F4B2-4EE9-954B-8B01-753C27AED335}" destId="{8CA4098A-21C2-154D-8C5E-C8FBBFFAD455}" srcOrd="0" destOrd="0" parTransId="{D3C34ABF-EAA7-1743-AF7B-6884A67B0135}" sibTransId="{587BC686-F8E3-164D-80AB-8F2A803C5BB9}"/>
    <dgm:cxn modelId="{6F1A01A2-E3DF-874F-A16E-0FF5F5BE257F}" srcId="{C587F4B2-4EE9-954B-8B01-753C27AED335}" destId="{F555B6C6-25B3-DE41-AFD0-08282A9C4C46}" srcOrd="1" destOrd="0" parTransId="{80174AF8-0B08-8F49-BE0B-3364AFA25CF5}" sibTransId="{13CFC118-5D71-DF46-8B44-350B2EFA2D20}"/>
    <dgm:cxn modelId="{B674DEA8-C1F5-CF41-8F09-02B78DF4F95E}" type="presOf" srcId="{908E43D4-4D91-CD49-98E4-F606384700C8}" destId="{5A6E7E18-C271-3440-B1D1-A3E23719C2E6}" srcOrd="0" destOrd="0" presId="urn:microsoft.com/office/officeart/2005/8/layout/hList1"/>
    <dgm:cxn modelId="{707C81C3-58DF-EC44-A27B-EAD9919320B1}" type="presOf" srcId="{8CA4098A-21C2-154D-8C5E-C8FBBFFAD455}" destId="{3CAC45B9-07EC-7A43-93D4-245B6453042D}" srcOrd="0" destOrd="0" presId="urn:microsoft.com/office/officeart/2005/8/layout/hList1"/>
    <dgm:cxn modelId="{AEA89403-FB70-7D41-926B-389DF3CD7AEE}" type="presParOf" srcId="{5A6E7E18-C271-3440-B1D1-A3E23719C2E6}" destId="{3B65BAAB-D28E-BD43-BADE-696F9EF3C609}" srcOrd="0" destOrd="0" presId="urn:microsoft.com/office/officeart/2005/8/layout/hList1"/>
    <dgm:cxn modelId="{D16C16CC-4731-5F43-A324-9240A74EFC71}" type="presParOf" srcId="{3B65BAAB-D28E-BD43-BADE-696F9EF3C609}" destId="{41710FA3-C85D-C04D-B13F-F1C1D51D3572}" srcOrd="0" destOrd="0" presId="urn:microsoft.com/office/officeart/2005/8/layout/hList1"/>
    <dgm:cxn modelId="{5CC594D9-6D85-7A4B-8622-8E4F5022170F}" type="presParOf" srcId="{3B65BAAB-D28E-BD43-BADE-696F9EF3C609}" destId="{3CAC45B9-07EC-7A43-93D4-245B645304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3A283D-6D23-8040-A95B-211BFD251B82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7818AD-8B81-5546-ADB1-7F24BC16CFFC}">
      <dgm:prSet custT="1"/>
      <dgm:spPr/>
      <dgm:t>
        <a:bodyPr/>
        <a:lstStyle/>
        <a:p>
          <a:pPr rtl="0"/>
          <a:r>
            <a:rPr lang="en-US" sz="2800" dirty="0"/>
            <a:t>Four terms are commonly used when discussing files:</a:t>
          </a:r>
        </a:p>
      </dgm:t>
    </dgm:pt>
    <dgm:pt modelId="{E6C7C4A7-B880-AF4A-80DA-3FB3900D6263}" type="parTrans" cxnId="{248F6DDF-CA71-0C4C-A7B8-68DBE321A5C9}">
      <dgm:prSet/>
      <dgm:spPr/>
      <dgm:t>
        <a:bodyPr/>
        <a:lstStyle/>
        <a:p>
          <a:endParaRPr lang="en-US"/>
        </a:p>
      </dgm:t>
    </dgm:pt>
    <dgm:pt modelId="{32725903-370C-4E4F-9034-6CE35C48BF5E}" type="sibTrans" cxnId="{248F6DDF-CA71-0C4C-A7B8-68DBE321A5C9}">
      <dgm:prSet/>
      <dgm:spPr/>
      <dgm:t>
        <a:bodyPr/>
        <a:lstStyle/>
        <a:p>
          <a:endParaRPr lang="en-US"/>
        </a:p>
      </dgm:t>
    </dgm:pt>
    <dgm:pt modelId="{468EAADB-8364-DC42-9542-06ADEC9F5739}">
      <dgm:prSet custT="1"/>
      <dgm:spPr/>
      <dgm:t>
        <a:bodyPr/>
        <a:lstStyle/>
        <a:p>
          <a:pPr rtl="0"/>
          <a:r>
            <a:rPr lang="en-US" sz="2800" dirty="0"/>
            <a:t>Field</a:t>
          </a:r>
        </a:p>
      </dgm:t>
    </dgm:pt>
    <dgm:pt modelId="{6F92C9EF-3BD7-2946-83CF-375D814F6937}" type="parTrans" cxnId="{1BB65DBC-1854-1142-8C68-73316F955722}">
      <dgm:prSet/>
      <dgm:spPr/>
      <dgm:t>
        <a:bodyPr/>
        <a:lstStyle/>
        <a:p>
          <a:endParaRPr lang="en-US" dirty="0"/>
        </a:p>
      </dgm:t>
    </dgm:pt>
    <dgm:pt modelId="{6FA9D3E0-6159-7949-8702-0946F3D95749}" type="sibTrans" cxnId="{1BB65DBC-1854-1142-8C68-73316F955722}">
      <dgm:prSet/>
      <dgm:spPr/>
      <dgm:t>
        <a:bodyPr/>
        <a:lstStyle/>
        <a:p>
          <a:endParaRPr lang="en-US"/>
        </a:p>
      </dgm:t>
    </dgm:pt>
    <dgm:pt modelId="{3FD5B1E6-9DFE-1D44-AE51-AC80C582B774}">
      <dgm:prSet custT="1"/>
      <dgm:spPr/>
      <dgm:t>
        <a:bodyPr/>
        <a:lstStyle/>
        <a:p>
          <a:pPr rtl="0"/>
          <a:r>
            <a:rPr lang="en-US" sz="2800" dirty="0"/>
            <a:t>Record</a:t>
          </a:r>
        </a:p>
      </dgm:t>
    </dgm:pt>
    <dgm:pt modelId="{B21D3589-ED31-434C-BC65-AA358609875C}" type="parTrans" cxnId="{87EEECC2-6D65-A342-8CC7-59A6409EDFBD}">
      <dgm:prSet/>
      <dgm:spPr/>
      <dgm:t>
        <a:bodyPr/>
        <a:lstStyle/>
        <a:p>
          <a:endParaRPr lang="en-US" dirty="0"/>
        </a:p>
      </dgm:t>
    </dgm:pt>
    <dgm:pt modelId="{5C353675-6394-8F45-AF3D-C3E991430D51}" type="sibTrans" cxnId="{87EEECC2-6D65-A342-8CC7-59A6409EDFBD}">
      <dgm:prSet/>
      <dgm:spPr/>
      <dgm:t>
        <a:bodyPr/>
        <a:lstStyle/>
        <a:p>
          <a:endParaRPr lang="en-US"/>
        </a:p>
      </dgm:t>
    </dgm:pt>
    <dgm:pt modelId="{93A8EBB6-429A-8645-A714-32B00293291F}">
      <dgm:prSet custT="1"/>
      <dgm:spPr/>
      <dgm:t>
        <a:bodyPr/>
        <a:lstStyle/>
        <a:p>
          <a:pPr rtl="0"/>
          <a:r>
            <a:rPr lang="en-US" sz="2800" dirty="0"/>
            <a:t>File</a:t>
          </a:r>
        </a:p>
      </dgm:t>
    </dgm:pt>
    <dgm:pt modelId="{4A6D80FA-CDDC-2043-A951-1553B74E447B}" type="parTrans" cxnId="{5A389053-CE66-1B4F-8D1F-A7928F04B62A}">
      <dgm:prSet/>
      <dgm:spPr/>
      <dgm:t>
        <a:bodyPr/>
        <a:lstStyle/>
        <a:p>
          <a:endParaRPr lang="en-US" dirty="0"/>
        </a:p>
      </dgm:t>
    </dgm:pt>
    <dgm:pt modelId="{8F40DE2F-2A56-1245-9478-F7DC9B0695BC}" type="sibTrans" cxnId="{5A389053-CE66-1B4F-8D1F-A7928F04B62A}">
      <dgm:prSet/>
      <dgm:spPr/>
      <dgm:t>
        <a:bodyPr/>
        <a:lstStyle/>
        <a:p>
          <a:endParaRPr lang="en-US"/>
        </a:p>
      </dgm:t>
    </dgm:pt>
    <dgm:pt modelId="{D1C8462E-C5A3-9E4A-8B3C-09F4951B4995}">
      <dgm:prSet custT="1"/>
      <dgm:spPr/>
      <dgm:t>
        <a:bodyPr/>
        <a:lstStyle/>
        <a:p>
          <a:pPr rtl="0"/>
          <a:r>
            <a:rPr lang="en-NZ" sz="2800" dirty="0"/>
            <a:t>Database</a:t>
          </a:r>
        </a:p>
      </dgm:t>
    </dgm:pt>
    <dgm:pt modelId="{A87DA8A3-932D-B349-803D-11E98ED00AC1}" type="parTrans" cxnId="{E5D98FFE-700D-B44B-95F7-169642217197}">
      <dgm:prSet/>
      <dgm:spPr/>
      <dgm:t>
        <a:bodyPr/>
        <a:lstStyle/>
        <a:p>
          <a:endParaRPr lang="en-US" dirty="0"/>
        </a:p>
      </dgm:t>
    </dgm:pt>
    <dgm:pt modelId="{514CE7E4-A44F-EE40-91A3-49CA2C3B60FB}" type="sibTrans" cxnId="{E5D98FFE-700D-B44B-95F7-169642217197}">
      <dgm:prSet/>
      <dgm:spPr/>
      <dgm:t>
        <a:bodyPr/>
        <a:lstStyle/>
        <a:p>
          <a:endParaRPr lang="en-US"/>
        </a:p>
      </dgm:t>
    </dgm:pt>
    <dgm:pt modelId="{C7ECC243-90C3-034B-9140-31F202999C11}" type="pres">
      <dgm:prSet presAssocID="{0E3A283D-6D23-8040-A95B-211BFD251B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3722C5-2C23-6146-B256-53F340132300}" type="pres">
      <dgm:prSet presAssocID="{E07818AD-8B81-5546-ADB1-7F24BC16CFFC}" presName="hierRoot1" presStyleCnt="0"/>
      <dgm:spPr/>
    </dgm:pt>
    <dgm:pt modelId="{92227720-2BC5-8A4C-BA76-038DB412A71B}" type="pres">
      <dgm:prSet presAssocID="{E07818AD-8B81-5546-ADB1-7F24BC16CFFC}" presName="composite" presStyleCnt="0"/>
      <dgm:spPr/>
    </dgm:pt>
    <dgm:pt modelId="{6A66E666-AECB-E845-A4C7-B3694BB66F70}" type="pres">
      <dgm:prSet presAssocID="{E07818AD-8B81-5546-ADB1-7F24BC16CFFC}" presName="background" presStyleLbl="node0" presStyleIdx="0" presStyleCnt="1"/>
      <dgm:spPr>
        <a:effectLst/>
      </dgm:spPr>
    </dgm:pt>
    <dgm:pt modelId="{135254D4-18FE-5C49-9367-0B38361C2432}" type="pres">
      <dgm:prSet presAssocID="{E07818AD-8B81-5546-ADB1-7F24BC16CFFC}" presName="text" presStyleLbl="fgAcc0" presStyleIdx="0" presStyleCnt="1" custScaleX="232524" custScaleY="157715">
        <dgm:presLayoutVars>
          <dgm:chPref val="3"/>
        </dgm:presLayoutVars>
      </dgm:prSet>
      <dgm:spPr/>
    </dgm:pt>
    <dgm:pt modelId="{C79524BF-9AAE-6341-BDBD-2829611E2735}" type="pres">
      <dgm:prSet presAssocID="{E07818AD-8B81-5546-ADB1-7F24BC16CFFC}" presName="hierChild2" presStyleCnt="0"/>
      <dgm:spPr/>
    </dgm:pt>
    <dgm:pt modelId="{4426E0D2-BCF4-864E-A32F-C65AB56756C4}" type="pres">
      <dgm:prSet presAssocID="{6F92C9EF-3BD7-2946-83CF-375D814F6937}" presName="Name10" presStyleLbl="parChTrans1D2" presStyleIdx="0" presStyleCnt="4"/>
      <dgm:spPr/>
    </dgm:pt>
    <dgm:pt modelId="{F12C9E40-57A9-CC41-82F0-50E1E3B4F1B0}" type="pres">
      <dgm:prSet presAssocID="{468EAADB-8364-DC42-9542-06ADEC9F5739}" presName="hierRoot2" presStyleCnt="0"/>
      <dgm:spPr/>
    </dgm:pt>
    <dgm:pt modelId="{EFC024EB-E98F-2143-8485-39C37DEAC4A8}" type="pres">
      <dgm:prSet presAssocID="{468EAADB-8364-DC42-9542-06ADEC9F5739}" presName="composite2" presStyleCnt="0"/>
      <dgm:spPr/>
    </dgm:pt>
    <dgm:pt modelId="{348ECF5B-3EE2-1E45-9D6B-57C40CF89F67}" type="pres">
      <dgm:prSet presAssocID="{468EAADB-8364-DC42-9542-06ADEC9F5739}" presName="background2" presStyleLbl="node2" presStyleIdx="0" presStyleCnt="4"/>
      <dgm:spPr/>
    </dgm:pt>
    <dgm:pt modelId="{CBC2EF49-3A00-B740-B24E-2601F997E19D}" type="pres">
      <dgm:prSet presAssocID="{468EAADB-8364-DC42-9542-06ADEC9F5739}" presName="text2" presStyleLbl="fgAcc2" presStyleIdx="0" presStyleCnt="4">
        <dgm:presLayoutVars>
          <dgm:chPref val="3"/>
        </dgm:presLayoutVars>
      </dgm:prSet>
      <dgm:spPr/>
    </dgm:pt>
    <dgm:pt modelId="{B702D11F-B5F2-FB47-86C6-57360925E7FB}" type="pres">
      <dgm:prSet presAssocID="{468EAADB-8364-DC42-9542-06ADEC9F5739}" presName="hierChild3" presStyleCnt="0"/>
      <dgm:spPr/>
    </dgm:pt>
    <dgm:pt modelId="{1F3DF3BB-DDBD-3046-873A-A4511443B9F5}" type="pres">
      <dgm:prSet presAssocID="{B21D3589-ED31-434C-BC65-AA358609875C}" presName="Name10" presStyleLbl="parChTrans1D2" presStyleIdx="1" presStyleCnt="4"/>
      <dgm:spPr/>
    </dgm:pt>
    <dgm:pt modelId="{5108CB57-F98F-4D4D-BAB8-DCADC29AD4DE}" type="pres">
      <dgm:prSet presAssocID="{3FD5B1E6-9DFE-1D44-AE51-AC80C582B774}" presName="hierRoot2" presStyleCnt="0"/>
      <dgm:spPr/>
    </dgm:pt>
    <dgm:pt modelId="{B04DB3E4-CE43-E246-9DD9-5C389578CEE9}" type="pres">
      <dgm:prSet presAssocID="{3FD5B1E6-9DFE-1D44-AE51-AC80C582B774}" presName="composite2" presStyleCnt="0"/>
      <dgm:spPr/>
    </dgm:pt>
    <dgm:pt modelId="{C708EC25-0655-F348-B3C6-7735C9375F08}" type="pres">
      <dgm:prSet presAssocID="{3FD5B1E6-9DFE-1D44-AE51-AC80C582B774}" presName="background2" presStyleLbl="node2" presStyleIdx="1" presStyleCnt="4"/>
      <dgm:spPr/>
    </dgm:pt>
    <dgm:pt modelId="{B36054F3-B357-7945-A195-AF2F6D08F54A}" type="pres">
      <dgm:prSet presAssocID="{3FD5B1E6-9DFE-1D44-AE51-AC80C582B774}" presName="text2" presStyleLbl="fgAcc2" presStyleIdx="1" presStyleCnt="4">
        <dgm:presLayoutVars>
          <dgm:chPref val="3"/>
        </dgm:presLayoutVars>
      </dgm:prSet>
      <dgm:spPr/>
    </dgm:pt>
    <dgm:pt modelId="{F2DCF1FE-5E46-5144-B6A1-D5B7377185F9}" type="pres">
      <dgm:prSet presAssocID="{3FD5B1E6-9DFE-1D44-AE51-AC80C582B774}" presName="hierChild3" presStyleCnt="0"/>
      <dgm:spPr/>
    </dgm:pt>
    <dgm:pt modelId="{40B5A5E9-2C43-C040-8884-DEE5B3A4A1AE}" type="pres">
      <dgm:prSet presAssocID="{4A6D80FA-CDDC-2043-A951-1553B74E447B}" presName="Name10" presStyleLbl="parChTrans1D2" presStyleIdx="2" presStyleCnt="4"/>
      <dgm:spPr/>
    </dgm:pt>
    <dgm:pt modelId="{45AC472C-AEE3-664F-906C-09012B5B1CF8}" type="pres">
      <dgm:prSet presAssocID="{93A8EBB6-429A-8645-A714-32B00293291F}" presName="hierRoot2" presStyleCnt="0"/>
      <dgm:spPr/>
    </dgm:pt>
    <dgm:pt modelId="{41E5E0A5-F2CD-2849-8ED7-8E7FFB03876B}" type="pres">
      <dgm:prSet presAssocID="{93A8EBB6-429A-8645-A714-32B00293291F}" presName="composite2" presStyleCnt="0"/>
      <dgm:spPr/>
    </dgm:pt>
    <dgm:pt modelId="{2041D32A-7C58-944B-AE48-E1F459C70BE2}" type="pres">
      <dgm:prSet presAssocID="{93A8EBB6-429A-8645-A714-32B00293291F}" presName="background2" presStyleLbl="node2" presStyleIdx="2" presStyleCnt="4"/>
      <dgm:spPr/>
    </dgm:pt>
    <dgm:pt modelId="{25B7CDE5-8D8B-9945-A882-7FB6F18333ED}" type="pres">
      <dgm:prSet presAssocID="{93A8EBB6-429A-8645-A714-32B00293291F}" presName="text2" presStyleLbl="fgAcc2" presStyleIdx="2" presStyleCnt="4">
        <dgm:presLayoutVars>
          <dgm:chPref val="3"/>
        </dgm:presLayoutVars>
      </dgm:prSet>
      <dgm:spPr/>
    </dgm:pt>
    <dgm:pt modelId="{896BB9C9-ADDB-E744-897C-2B484FD84DC8}" type="pres">
      <dgm:prSet presAssocID="{93A8EBB6-429A-8645-A714-32B00293291F}" presName="hierChild3" presStyleCnt="0"/>
      <dgm:spPr/>
    </dgm:pt>
    <dgm:pt modelId="{8FF2F759-86E2-4147-9527-AB31EC631D82}" type="pres">
      <dgm:prSet presAssocID="{A87DA8A3-932D-B349-803D-11E98ED00AC1}" presName="Name10" presStyleLbl="parChTrans1D2" presStyleIdx="3" presStyleCnt="4"/>
      <dgm:spPr/>
    </dgm:pt>
    <dgm:pt modelId="{EDA1CCE7-63E5-8244-A138-F6F21248BA31}" type="pres">
      <dgm:prSet presAssocID="{D1C8462E-C5A3-9E4A-8B3C-09F4951B4995}" presName="hierRoot2" presStyleCnt="0"/>
      <dgm:spPr/>
    </dgm:pt>
    <dgm:pt modelId="{7EC2BF97-23E7-5C41-BF96-FBA21E93DA8E}" type="pres">
      <dgm:prSet presAssocID="{D1C8462E-C5A3-9E4A-8B3C-09F4951B4995}" presName="composite2" presStyleCnt="0"/>
      <dgm:spPr/>
    </dgm:pt>
    <dgm:pt modelId="{3B00128F-3F47-A948-95B9-868745CF4B7C}" type="pres">
      <dgm:prSet presAssocID="{D1C8462E-C5A3-9E4A-8B3C-09F4951B4995}" presName="background2" presStyleLbl="node2" presStyleIdx="3" presStyleCnt="4"/>
      <dgm:spPr/>
    </dgm:pt>
    <dgm:pt modelId="{7EA8391C-CA03-074D-861E-E07A7C6092A6}" type="pres">
      <dgm:prSet presAssocID="{D1C8462E-C5A3-9E4A-8B3C-09F4951B4995}" presName="text2" presStyleLbl="fgAcc2" presStyleIdx="3" presStyleCnt="4" custScaleX="109474" custScaleY="104512">
        <dgm:presLayoutVars>
          <dgm:chPref val="3"/>
        </dgm:presLayoutVars>
      </dgm:prSet>
      <dgm:spPr/>
    </dgm:pt>
    <dgm:pt modelId="{B79BB63F-4EE6-B84E-8741-268DE224A2DE}" type="pres">
      <dgm:prSet presAssocID="{D1C8462E-C5A3-9E4A-8B3C-09F4951B4995}" presName="hierChild3" presStyleCnt="0"/>
      <dgm:spPr/>
    </dgm:pt>
  </dgm:ptLst>
  <dgm:cxnLst>
    <dgm:cxn modelId="{A619070A-57C5-9E41-912B-A9E4ED2CC939}" type="presOf" srcId="{6F92C9EF-3BD7-2946-83CF-375D814F6937}" destId="{4426E0D2-BCF4-864E-A32F-C65AB56756C4}" srcOrd="0" destOrd="0" presId="urn:microsoft.com/office/officeart/2005/8/layout/hierarchy1"/>
    <dgm:cxn modelId="{EA08D211-020D-CF46-8A38-2EBC95E14C4A}" type="presOf" srcId="{468EAADB-8364-DC42-9542-06ADEC9F5739}" destId="{CBC2EF49-3A00-B740-B24E-2601F997E19D}" srcOrd="0" destOrd="0" presId="urn:microsoft.com/office/officeart/2005/8/layout/hierarchy1"/>
    <dgm:cxn modelId="{8F238A22-389C-F346-88EB-ABEDE679F40A}" type="presOf" srcId="{A87DA8A3-932D-B349-803D-11E98ED00AC1}" destId="{8FF2F759-86E2-4147-9527-AB31EC631D82}" srcOrd="0" destOrd="0" presId="urn:microsoft.com/office/officeart/2005/8/layout/hierarchy1"/>
    <dgm:cxn modelId="{121AB325-44AE-D449-A220-7D8E4793CBA6}" type="presOf" srcId="{0E3A283D-6D23-8040-A95B-211BFD251B82}" destId="{C7ECC243-90C3-034B-9140-31F202999C11}" srcOrd="0" destOrd="0" presId="urn:microsoft.com/office/officeart/2005/8/layout/hierarchy1"/>
    <dgm:cxn modelId="{8A732C32-4E88-974B-9C5D-F114991FDBAC}" type="presOf" srcId="{3FD5B1E6-9DFE-1D44-AE51-AC80C582B774}" destId="{B36054F3-B357-7945-A195-AF2F6D08F54A}" srcOrd="0" destOrd="0" presId="urn:microsoft.com/office/officeart/2005/8/layout/hierarchy1"/>
    <dgm:cxn modelId="{71AFAF5E-72F7-BF4C-9BC2-329B2A7D4F5B}" type="presOf" srcId="{93A8EBB6-429A-8645-A714-32B00293291F}" destId="{25B7CDE5-8D8B-9945-A882-7FB6F18333ED}" srcOrd="0" destOrd="0" presId="urn:microsoft.com/office/officeart/2005/8/layout/hierarchy1"/>
    <dgm:cxn modelId="{18A2BA44-6345-3F45-AB1A-F8F19661006A}" type="presOf" srcId="{D1C8462E-C5A3-9E4A-8B3C-09F4951B4995}" destId="{7EA8391C-CA03-074D-861E-E07A7C6092A6}" srcOrd="0" destOrd="0" presId="urn:microsoft.com/office/officeart/2005/8/layout/hierarchy1"/>
    <dgm:cxn modelId="{BF5AD845-9E03-F248-9E24-96A613FBF558}" type="presOf" srcId="{4A6D80FA-CDDC-2043-A951-1553B74E447B}" destId="{40B5A5E9-2C43-C040-8884-DEE5B3A4A1AE}" srcOrd="0" destOrd="0" presId="urn:microsoft.com/office/officeart/2005/8/layout/hierarchy1"/>
    <dgm:cxn modelId="{5A389053-CE66-1B4F-8D1F-A7928F04B62A}" srcId="{E07818AD-8B81-5546-ADB1-7F24BC16CFFC}" destId="{93A8EBB6-429A-8645-A714-32B00293291F}" srcOrd="2" destOrd="0" parTransId="{4A6D80FA-CDDC-2043-A951-1553B74E447B}" sibTransId="{8F40DE2F-2A56-1245-9478-F7DC9B0695BC}"/>
    <dgm:cxn modelId="{1BB65DBC-1854-1142-8C68-73316F955722}" srcId="{E07818AD-8B81-5546-ADB1-7F24BC16CFFC}" destId="{468EAADB-8364-DC42-9542-06ADEC9F5739}" srcOrd="0" destOrd="0" parTransId="{6F92C9EF-3BD7-2946-83CF-375D814F6937}" sibTransId="{6FA9D3E0-6159-7949-8702-0946F3D95749}"/>
    <dgm:cxn modelId="{87EEECC2-6D65-A342-8CC7-59A6409EDFBD}" srcId="{E07818AD-8B81-5546-ADB1-7F24BC16CFFC}" destId="{3FD5B1E6-9DFE-1D44-AE51-AC80C582B774}" srcOrd="1" destOrd="0" parTransId="{B21D3589-ED31-434C-BC65-AA358609875C}" sibTransId="{5C353675-6394-8F45-AF3D-C3E991430D51}"/>
    <dgm:cxn modelId="{32EF3FD0-0091-5648-B616-6ECE80F6A709}" type="presOf" srcId="{E07818AD-8B81-5546-ADB1-7F24BC16CFFC}" destId="{135254D4-18FE-5C49-9367-0B38361C2432}" srcOrd="0" destOrd="0" presId="urn:microsoft.com/office/officeart/2005/8/layout/hierarchy1"/>
    <dgm:cxn modelId="{248F6DDF-CA71-0C4C-A7B8-68DBE321A5C9}" srcId="{0E3A283D-6D23-8040-A95B-211BFD251B82}" destId="{E07818AD-8B81-5546-ADB1-7F24BC16CFFC}" srcOrd="0" destOrd="0" parTransId="{E6C7C4A7-B880-AF4A-80DA-3FB3900D6263}" sibTransId="{32725903-370C-4E4F-9034-6CE35C48BF5E}"/>
    <dgm:cxn modelId="{746AEBFA-FD43-364B-A618-F47F43DEC0FE}" type="presOf" srcId="{B21D3589-ED31-434C-BC65-AA358609875C}" destId="{1F3DF3BB-DDBD-3046-873A-A4511443B9F5}" srcOrd="0" destOrd="0" presId="urn:microsoft.com/office/officeart/2005/8/layout/hierarchy1"/>
    <dgm:cxn modelId="{E5D98FFE-700D-B44B-95F7-169642217197}" srcId="{E07818AD-8B81-5546-ADB1-7F24BC16CFFC}" destId="{D1C8462E-C5A3-9E4A-8B3C-09F4951B4995}" srcOrd="3" destOrd="0" parTransId="{A87DA8A3-932D-B349-803D-11E98ED00AC1}" sibTransId="{514CE7E4-A44F-EE40-91A3-49CA2C3B60FB}"/>
    <dgm:cxn modelId="{12553001-8120-7E4E-83AB-F012CFECA464}" type="presParOf" srcId="{C7ECC243-90C3-034B-9140-31F202999C11}" destId="{723722C5-2C23-6146-B256-53F340132300}" srcOrd="0" destOrd="0" presId="urn:microsoft.com/office/officeart/2005/8/layout/hierarchy1"/>
    <dgm:cxn modelId="{94DC45D2-F80A-874C-B83D-F412AFB55935}" type="presParOf" srcId="{723722C5-2C23-6146-B256-53F340132300}" destId="{92227720-2BC5-8A4C-BA76-038DB412A71B}" srcOrd="0" destOrd="0" presId="urn:microsoft.com/office/officeart/2005/8/layout/hierarchy1"/>
    <dgm:cxn modelId="{BA51F328-5191-6D42-9591-BD587FD97244}" type="presParOf" srcId="{92227720-2BC5-8A4C-BA76-038DB412A71B}" destId="{6A66E666-AECB-E845-A4C7-B3694BB66F70}" srcOrd="0" destOrd="0" presId="urn:microsoft.com/office/officeart/2005/8/layout/hierarchy1"/>
    <dgm:cxn modelId="{E0B8C5EE-6A35-3A44-B2B6-076B013A172C}" type="presParOf" srcId="{92227720-2BC5-8A4C-BA76-038DB412A71B}" destId="{135254D4-18FE-5C49-9367-0B38361C2432}" srcOrd="1" destOrd="0" presId="urn:microsoft.com/office/officeart/2005/8/layout/hierarchy1"/>
    <dgm:cxn modelId="{A28A544A-FBB8-E64F-89AA-5BD0496A44E2}" type="presParOf" srcId="{723722C5-2C23-6146-B256-53F340132300}" destId="{C79524BF-9AAE-6341-BDBD-2829611E2735}" srcOrd="1" destOrd="0" presId="urn:microsoft.com/office/officeart/2005/8/layout/hierarchy1"/>
    <dgm:cxn modelId="{D4F8CA50-BE2B-A043-B94F-4D73F9205FB0}" type="presParOf" srcId="{C79524BF-9AAE-6341-BDBD-2829611E2735}" destId="{4426E0D2-BCF4-864E-A32F-C65AB56756C4}" srcOrd="0" destOrd="0" presId="urn:microsoft.com/office/officeart/2005/8/layout/hierarchy1"/>
    <dgm:cxn modelId="{3777640C-46F3-E14A-BBF6-110C46A7CA23}" type="presParOf" srcId="{C79524BF-9AAE-6341-BDBD-2829611E2735}" destId="{F12C9E40-57A9-CC41-82F0-50E1E3B4F1B0}" srcOrd="1" destOrd="0" presId="urn:microsoft.com/office/officeart/2005/8/layout/hierarchy1"/>
    <dgm:cxn modelId="{12CBB899-AD2D-3E4B-B4B3-2D9556D6D3EE}" type="presParOf" srcId="{F12C9E40-57A9-CC41-82F0-50E1E3B4F1B0}" destId="{EFC024EB-E98F-2143-8485-39C37DEAC4A8}" srcOrd="0" destOrd="0" presId="urn:microsoft.com/office/officeart/2005/8/layout/hierarchy1"/>
    <dgm:cxn modelId="{ACFC02D1-3685-C843-89FD-9F78C206BA10}" type="presParOf" srcId="{EFC024EB-E98F-2143-8485-39C37DEAC4A8}" destId="{348ECF5B-3EE2-1E45-9D6B-57C40CF89F67}" srcOrd="0" destOrd="0" presId="urn:microsoft.com/office/officeart/2005/8/layout/hierarchy1"/>
    <dgm:cxn modelId="{96EC88DE-F603-0240-A437-1E6710BAD56B}" type="presParOf" srcId="{EFC024EB-E98F-2143-8485-39C37DEAC4A8}" destId="{CBC2EF49-3A00-B740-B24E-2601F997E19D}" srcOrd="1" destOrd="0" presId="urn:microsoft.com/office/officeart/2005/8/layout/hierarchy1"/>
    <dgm:cxn modelId="{D82E0EB8-FBDD-EC4E-A678-2E1F5EA08743}" type="presParOf" srcId="{F12C9E40-57A9-CC41-82F0-50E1E3B4F1B0}" destId="{B702D11F-B5F2-FB47-86C6-57360925E7FB}" srcOrd="1" destOrd="0" presId="urn:microsoft.com/office/officeart/2005/8/layout/hierarchy1"/>
    <dgm:cxn modelId="{229FC6DE-778A-9B4F-ACCC-06E9389EB892}" type="presParOf" srcId="{C79524BF-9AAE-6341-BDBD-2829611E2735}" destId="{1F3DF3BB-DDBD-3046-873A-A4511443B9F5}" srcOrd="2" destOrd="0" presId="urn:microsoft.com/office/officeart/2005/8/layout/hierarchy1"/>
    <dgm:cxn modelId="{79543B1F-5D5E-F84F-A2D7-43D574CAD0C1}" type="presParOf" srcId="{C79524BF-9AAE-6341-BDBD-2829611E2735}" destId="{5108CB57-F98F-4D4D-BAB8-DCADC29AD4DE}" srcOrd="3" destOrd="0" presId="urn:microsoft.com/office/officeart/2005/8/layout/hierarchy1"/>
    <dgm:cxn modelId="{2D683651-8698-184F-9F5F-4D03C0FD6877}" type="presParOf" srcId="{5108CB57-F98F-4D4D-BAB8-DCADC29AD4DE}" destId="{B04DB3E4-CE43-E246-9DD9-5C389578CEE9}" srcOrd="0" destOrd="0" presId="urn:microsoft.com/office/officeart/2005/8/layout/hierarchy1"/>
    <dgm:cxn modelId="{A0801C38-A353-454E-BCC3-BAECCFD24DD0}" type="presParOf" srcId="{B04DB3E4-CE43-E246-9DD9-5C389578CEE9}" destId="{C708EC25-0655-F348-B3C6-7735C9375F08}" srcOrd="0" destOrd="0" presId="urn:microsoft.com/office/officeart/2005/8/layout/hierarchy1"/>
    <dgm:cxn modelId="{0094F492-DAAF-074E-9449-7E2A3F920567}" type="presParOf" srcId="{B04DB3E4-CE43-E246-9DD9-5C389578CEE9}" destId="{B36054F3-B357-7945-A195-AF2F6D08F54A}" srcOrd="1" destOrd="0" presId="urn:microsoft.com/office/officeart/2005/8/layout/hierarchy1"/>
    <dgm:cxn modelId="{9BFC20ED-A220-E244-AD7B-04663B71A77F}" type="presParOf" srcId="{5108CB57-F98F-4D4D-BAB8-DCADC29AD4DE}" destId="{F2DCF1FE-5E46-5144-B6A1-D5B7377185F9}" srcOrd="1" destOrd="0" presId="urn:microsoft.com/office/officeart/2005/8/layout/hierarchy1"/>
    <dgm:cxn modelId="{0890613A-4469-9B45-9E11-9EEB10482841}" type="presParOf" srcId="{C79524BF-9AAE-6341-BDBD-2829611E2735}" destId="{40B5A5E9-2C43-C040-8884-DEE5B3A4A1AE}" srcOrd="4" destOrd="0" presId="urn:microsoft.com/office/officeart/2005/8/layout/hierarchy1"/>
    <dgm:cxn modelId="{716E521B-FF9D-7548-8EF5-3517CC8CEF47}" type="presParOf" srcId="{C79524BF-9AAE-6341-BDBD-2829611E2735}" destId="{45AC472C-AEE3-664F-906C-09012B5B1CF8}" srcOrd="5" destOrd="0" presId="urn:microsoft.com/office/officeart/2005/8/layout/hierarchy1"/>
    <dgm:cxn modelId="{6D9854E8-82E0-774B-9FE1-2B0FA6415516}" type="presParOf" srcId="{45AC472C-AEE3-664F-906C-09012B5B1CF8}" destId="{41E5E0A5-F2CD-2849-8ED7-8E7FFB03876B}" srcOrd="0" destOrd="0" presId="urn:microsoft.com/office/officeart/2005/8/layout/hierarchy1"/>
    <dgm:cxn modelId="{899150C6-C3B2-CA41-B281-A0B0E04A0D02}" type="presParOf" srcId="{41E5E0A5-F2CD-2849-8ED7-8E7FFB03876B}" destId="{2041D32A-7C58-944B-AE48-E1F459C70BE2}" srcOrd="0" destOrd="0" presId="urn:microsoft.com/office/officeart/2005/8/layout/hierarchy1"/>
    <dgm:cxn modelId="{18229FC6-C5D5-2C4E-81FF-AD3E4571D220}" type="presParOf" srcId="{41E5E0A5-F2CD-2849-8ED7-8E7FFB03876B}" destId="{25B7CDE5-8D8B-9945-A882-7FB6F18333ED}" srcOrd="1" destOrd="0" presId="urn:microsoft.com/office/officeart/2005/8/layout/hierarchy1"/>
    <dgm:cxn modelId="{3D087EDD-40A2-6A45-8BDF-6E541D9BC0C5}" type="presParOf" srcId="{45AC472C-AEE3-664F-906C-09012B5B1CF8}" destId="{896BB9C9-ADDB-E744-897C-2B484FD84DC8}" srcOrd="1" destOrd="0" presId="urn:microsoft.com/office/officeart/2005/8/layout/hierarchy1"/>
    <dgm:cxn modelId="{9035E4E7-087A-7548-BEE3-4C850E672ECF}" type="presParOf" srcId="{C79524BF-9AAE-6341-BDBD-2829611E2735}" destId="{8FF2F759-86E2-4147-9527-AB31EC631D82}" srcOrd="6" destOrd="0" presId="urn:microsoft.com/office/officeart/2005/8/layout/hierarchy1"/>
    <dgm:cxn modelId="{9915AA5D-EB95-6D41-B71F-A4AAEAEF45A4}" type="presParOf" srcId="{C79524BF-9AAE-6341-BDBD-2829611E2735}" destId="{EDA1CCE7-63E5-8244-A138-F6F21248BA31}" srcOrd="7" destOrd="0" presId="urn:microsoft.com/office/officeart/2005/8/layout/hierarchy1"/>
    <dgm:cxn modelId="{366D39DB-1CE1-4D42-A4AD-F25AA17F74A7}" type="presParOf" srcId="{EDA1CCE7-63E5-8244-A138-F6F21248BA31}" destId="{7EC2BF97-23E7-5C41-BF96-FBA21E93DA8E}" srcOrd="0" destOrd="0" presId="urn:microsoft.com/office/officeart/2005/8/layout/hierarchy1"/>
    <dgm:cxn modelId="{C00DFFF6-2BE1-F345-9086-EC3030D4B7AA}" type="presParOf" srcId="{7EC2BF97-23E7-5C41-BF96-FBA21E93DA8E}" destId="{3B00128F-3F47-A948-95B9-868745CF4B7C}" srcOrd="0" destOrd="0" presId="urn:microsoft.com/office/officeart/2005/8/layout/hierarchy1"/>
    <dgm:cxn modelId="{8F6EE238-6C10-984B-8ABB-DECE6F14EB9A}" type="presParOf" srcId="{7EC2BF97-23E7-5C41-BF96-FBA21E93DA8E}" destId="{7EA8391C-CA03-074D-861E-E07A7C6092A6}" srcOrd="1" destOrd="0" presId="urn:microsoft.com/office/officeart/2005/8/layout/hierarchy1"/>
    <dgm:cxn modelId="{9B3C20DB-B35B-C348-AECD-91AE7F1B2DDA}" type="presParOf" srcId="{EDA1CCE7-63E5-8244-A138-F6F21248BA31}" destId="{B79BB63F-4EE6-B84E-8741-268DE224A2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8A1370-4477-5F4D-8A3C-7F0C7A7487AB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9A90C-D82A-4049-B4D3-F7B8ABEE82ED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65C7B26F-97CD-604A-A146-0FB1CBC0C2A2}" type="parTrans" cxnId="{94D212E7-D38A-E147-BFBE-E504D4CBD3B5}">
      <dgm:prSet/>
      <dgm:spPr/>
      <dgm:t>
        <a:bodyPr/>
        <a:lstStyle/>
        <a:p>
          <a:endParaRPr lang="en-US"/>
        </a:p>
      </dgm:t>
    </dgm:pt>
    <dgm:pt modelId="{A21824C8-A1D8-B247-8D2E-1CABBDBDF49E}" type="sibTrans" cxnId="{94D212E7-D38A-E147-BFBE-E504D4CBD3B5}">
      <dgm:prSet/>
      <dgm:spPr/>
      <dgm:t>
        <a:bodyPr/>
        <a:lstStyle/>
        <a:p>
          <a:endParaRPr lang="en-US"/>
        </a:p>
      </dgm:t>
    </dgm:pt>
    <dgm:pt modelId="{7015AF6A-5F2C-2D41-9BBB-5AB1B91445F6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create, delete, read, write and modify files</a:t>
          </a:r>
          <a:endParaRPr lang="en-US" dirty="0"/>
        </a:p>
      </dgm:t>
    </dgm:pt>
    <dgm:pt modelId="{190E8533-2809-304D-BD7F-45D1E976FE17}" type="parTrans" cxnId="{A5F78FE1-02B1-B842-AA53-9245ABB9F16D}">
      <dgm:prSet/>
      <dgm:spPr/>
      <dgm:t>
        <a:bodyPr/>
        <a:lstStyle/>
        <a:p>
          <a:endParaRPr lang="en-US"/>
        </a:p>
      </dgm:t>
    </dgm:pt>
    <dgm:pt modelId="{DBBEA3FF-FCE6-6845-B07B-1079C194FD65}" type="sibTrans" cxnId="{A5F78FE1-02B1-B842-AA53-9245ABB9F16D}">
      <dgm:prSet/>
      <dgm:spPr/>
      <dgm:t>
        <a:bodyPr/>
        <a:lstStyle/>
        <a:p>
          <a:endParaRPr lang="en-US"/>
        </a:p>
      </dgm:t>
    </dgm:pt>
    <dgm:pt modelId="{55385DFE-27B3-F14A-A01B-97FCFA9229C4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0B7BEF49-6749-664C-A3A9-4AF5D98E0400}" type="parTrans" cxnId="{63B15BAF-4F49-BC42-9487-28B3DD90D816}">
      <dgm:prSet/>
      <dgm:spPr/>
      <dgm:t>
        <a:bodyPr/>
        <a:lstStyle/>
        <a:p>
          <a:endParaRPr lang="en-US"/>
        </a:p>
      </dgm:t>
    </dgm:pt>
    <dgm:pt modelId="{756C6C76-0415-A045-8949-FA19DE571AE9}" type="sibTrans" cxnId="{63B15BAF-4F49-BC42-9487-28B3DD90D816}">
      <dgm:prSet/>
      <dgm:spPr/>
      <dgm:t>
        <a:bodyPr/>
        <a:lstStyle/>
        <a:p>
          <a:endParaRPr lang="en-US"/>
        </a:p>
      </dgm:t>
    </dgm:pt>
    <dgm:pt modelId="{0A8F612D-D183-5C40-8B53-53090D3C881E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May have controlled access to other users’ files</a:t>
          </a:r>
          <a:endParaRPr lang="en-US" dirty="0"/>
        </a:p>
      </dgm:t>
    </dgm:pt>
    <dgm:pt modelId="{C43EF51C-DBC2-9048-832E-2B0812DEA5A3}" type="parTrans" cxnId="{977AEA11-BFAD-E044-844F-8742E098BA69}">
      <dgm:prSet/>
      <dgm:spPr/>
      <dgm:t>
        <a:bodyPr/>
        <a:lstStyle/>
        <a:p>
          <a:endParaRPr lang="en-US"/>
        </a:p>
      </dgm:t>
    </dgm:pt>
    <dgm:pt modelId="{E584750C-7DBC-FF43-B0BF-1DC5A7346923}" type="sibTrans" cxnId="{977AEA11-BFAD-E044-844F-8742E098BA69}">
      <dgm:prSet/>
      <dgm:spPr/>
      <dgm:t>
        <a:bodyPr/>
        <a:lstStyle/>
        <a:p>
          <a:endParaRPr lang="en-US"/>
        </a:p>
      </dgm:t>
    </dgm:pt>
    <dgm:pt modelId="{04CD413A-06E9-BD4D-9CEA-43B44BA1F8FC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4959807D-0313-F14D-B3EB-9298F22F9C3F}" type="parTrans" cxnId="{1057A771-0FAF-EB44-BDB4-1A96FCF2E655}">
      <dgm:prSet/>
      <dgm:spPr/>
      <dgm:t>
        <a:bodyPr/>
        <a:lstStyle/>
        <a:p>
          <a:endParaRPr lang="en-US"/>
        </a:p>
      </dgm:t>
    </dgm:pt>
    <dgm:pt modelId="{3B950B70-CD4B-674C-940A-251280244533}" type="sibTrans" cxnId="{1057A771-0FAF-EB44-BDB4-1A96FCF2E655}">
      <dgm:prSet/>
      <dgm:spPr/>
      <dgm:t>
        <a:bodyPr/>
        <a:lstStyle/>
        <a:p>
          <a:endParaRPr lang="en-US"/>
        </a:p>
      </dgm:t>
    </dgm:pt>
    <dgm:pt modelId="{EAE90DAF-D496-A442-8DF0-97B109A49E27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May control what type of accesses are allowed to the users’ files</a:t>
          </a:r>
          <a:endParaRPr lang="en-US" dirty="0"/>
        </a:p>
      </dgm:t>
    </dgm:pt>
    <dgm:pt modelId="{95B0BC7A-BCEC-CC4D-8ECD-7DE48BE12BDA}" type="parTrans" cxnId="{6869E31C-3DDA-B643-B7CE-1E879A12EB1B}">
      <dgm:prSet/>
      <dgm:spPr/>
      <dgm:t>
        <a:bodyPr/>
        <a:lstStyle/>
        <a:p>
          <a:endParaRPr lang="en-US"/>
        </a:p>
      </dgm:t>
    </dgm:pt>
    <dgm:pt modelId="{D8FBE8F0-BC82-A541-8AF5-AB8BB1F17500}" type="sibTrans" cxnId="{6869E31C-3DDA-B643-B7CE-1E879A12EB1B}">
      <dgm:prSet/>
      <dgm:spPr/>
      <dgm:t>
        <a:bodyPr/>
        <a:lstStyle/>
        <a:p>
          <a:endParaRPr lang="en-US"/>
        </a:p>
      </dgm:t>
    </dgm:pt>
    <dgm:pt modelId="{928C5B02-2570-6C4C-AD92-F9AB9C058662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F865896E-0C73-8640-BEC3-5FA22C76C464}" type="parTrans" cxnId="{EAFBE860-27E6-0547-A573-57CBF354D648}">
      <dgm:prSet/>
      <dgm:spPr/>
      <dgm:t>
        <a:bodyPr/>
        <a:lstStyle/>
        <a:p>
          <a:endParaRPr lang="en-US"/>
        </a:p>
      </dgm:t>
    </dgm:pt>
    <dgm:pt modelId="{2360ABD3-0A42-B04E-9678-6ECF14E05A73}" type="sibTrans" cxnId="{EAFBE860-27E6-0547-A573-57CBF354D648}">
      <dgm:prSet/>
      <dgm:spPr/>
      <dgm:t>
        <a:bodyPr/>
        <a:lstStyle/>
        <a:p>
          <a:endParaRPr lang="en-US"/>
        </a:p>
      </dgm:t>
    </dgm:pt>
    <dgm:pt modelId="{9277D39B-F3D0-104D-BD88-86072990F61B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8F951BF6-C369-FA49-A47C-9D9C34D270BC}" type="parTrans" cxnId="{C7D21F5D-FF8B-2043-A6CC-6F6FAD750EBB}">
      <dgm:prSet/>
      <dgm:spPr/>
      <dgm:t>
        <a:bodyPr/>
        <a:lstStyle/>
        <a:p>
          <a:endParaRPr lang="en-US"/>
        </a:p>
      </dgm:t>
    </dgm:pt>
    <dgm:pt modelId="{0FED68C8-32FB-2E45-8759-38A9D36F0D35}" type="sibTrans" cxnId="{C7D21F5D-FF8B-2043-A6CC-6F6FAD750EBB}">
      <dgm:prSet/>
      <dgm:spPr/>
      <dgm:t>
        <a:bodyPr/>
        <a:lstStyle/>
        <a:p>
          <a:endParaRPr lang="en-US"/>
        </a:p>
      </dgm:t>
    </dgm:pt>
    <dgm:pt modelId="{C832070E-F45E-7E4C-9748-067891BD092D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333D2CD1-1B36-1742-94A2-E4B4944A17A7}" type="parTrans" cxnId="{80E43327-5F53-424C-BE1F-4876A6458EDF}">
      <dgm:prSet/>
      <dgm:spPr/>
      <dgm:t>
        <a:bodyPr/>
        <a:lstStyle/>
        <a:p>
          <a:endParaRPr lang="en-US"/>
        </a:p>
      </dgm:t>
    </dgm:pt>
    <dgm:pt modelId="{5506379D-2E83-DF4B-BE51-39FFF1F4565E}" type="sibTrans" cxnId="{80E43327-5F53-424C-BE1F-4876A6458EDF}">
      <dgm:prSet/>
      <dgm:spPr/>
      <dgm:t>
        <a:bodyPr/>
        <a:lstStyle/>
        <a:p>
          <a:endParaRPr lang="en-US"/>
        </a:p>
      </dgm:t>
    </dgm:pt>
    <dgm:pt modelId="{CBEA9541-F664-B043-B762-AD716A1271E1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move data between files</a:t>
          </a:r>
          <a:endParaRPr lang="en-US" dirty="0"/>
        </a:p>
      </dgm:t>
    </dgm:pt>
    <dgm:pt modelId="{18FAE800-F4B7-2644-9CF2-76022E971D1D}" type="parTrans" cxnId="{95D9A41B-E317-E242-AE0D-8F9DD97EF396}">
      <dgm:prSet/>
      <dgm:spPr/>
      <dgm:t>
        <a:bodyPr/>
        <a:lstStyle/>
        <a:p>
          <a:endParaRPr lang="en-US"/>
        </a:p>
      </dgm:t>
    </dgm:pt>
    <dgm:pt modelId="{CD14EE67-41A1-E94E-8FF8-9E24293DFF8F}" type="sibTrans" cxnId="{95D9A41B-E317-E242-AE0D-8F9DD97EF396}">
      <dgm:prSet/>
      <dgm:spPr/>
      <dgm:t>
        <a:bodyPr/>
        <a:lstStyle/>
        <a:p>
          <a:endParaRPr lang="en-US"/>
        </a:p>
      </dgm:t>
    </dgm:pt>
    <dgm:pt modelId="{4436C6DC-8306-0345-BE37-5E597C7FACF5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back up and recover files in case of damage</a:t>
          </a:r>
          <a:endParaRPr lang="en-US" dirty="0"/>
        </a:p>
      </dgm:t>
    </dgm:pt>
    <dgm:pt modelId="{081BE378-582C-2D4F-B078-201497D5557E}" type="parTrans" cxnId="{4AD76837-7E42-E142-8CC0-99CF7E16C5B8}">
      <dgm:prSet/>
      <dgm:spPr/>
      <dgm:t>
        <a:bodyPr/>
        <a:lstStyle/>
        <a:p>
          <a:endParaRPr lang="en-US"/>
        </a:p>
      </dgm:t>
    </dgm:pt>
    <dgm:pt modelId="{D5DE0C0D-0297-C344-88CA-7717C5C6F4EE}" type="sibTrans" cxnId="{4AD76837-7E42-E142-8CC0-99CF7E16C5B8}">
      <dgm:prSet/>
      <dgm:spPr/>
      <dgm:t>
        <a:bodyPr/>
        <a:lstStyle/>
        <a:p>
          <a:endParaRPr lang="en-US"/>
        </a:p>
      </dgm:t>
    </dgm:pt>
    <dgm:pt modelId="{0D98C5E9-5C30-E741-969A-85CA4BA3B0D2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access his or her files by name rather than by numeric identifier</a:t>
          </a:r>
          <a:endParaRPr lang="en-US" dirty="0"/>
        </a:p>
      </dgm:t>
    </dgm:pt>
    <dgm:pt modelId="{8A1933AB-FDDC-A74E-8E0C-8A654F4159C0}" type="parTrans" cxnId="{436579A9-1605-B949-A805-C8769C593591}">
      <dgm:prSet/>
      <dgm:spPr/>
      <dgm:t>
        <a:bodyPr/>
        <a:lstStyle/>
        <a:p>
          <a:endParaRPr lang="en-US"/>
        </a:p>
      </dgm:t>
    </dgm:pt>
    <dgm:pt modelId="{9AAD7FC7-6BDF-8040-BB92-09E1E5C7AA96}" type="sibTrans" cxnId="{436579A9-1605-B949-A805-C8769C593591}">
      <dgm:prSet/>
      <dgm:spPr/>
      <dgm:t>
        <a:bodyPr/>
        <a:lstStyle/>
        <a:p>
          <a:endParaRPr lang="en-US"/>
        </a:p>
      </dgm:t>
    </dgm:pt>
    <dgm:pt modelId="{D54D0E1B-9280-4341-9E7F-3B42F2E5505B}" type="pres">
      <dgm:prSet presAssocID="{528A1370-4477-5F4D-8A3C-7F0C7A7487AB}" presName="linearFlow" presStyleCnt="0">
        <dgm:presLayoutVars>
          <dgm:dir/>
          <dgm:animLvl val="lvl"/>
          <dgm:resizeHandles val="exact"/>
        </dgm:presLayoutVars>
      </dgm:prSet>
      <dgm:spPr/>
    </dgm:pt>
    <dgm:pt modelId="{5E34B78D-3BA7-EF47-80FA-55A96C0D0B8E}" type="pres">
      <dgm:prSet presAssocID="{D159A90C-D82A-4049-B4D3-F7B8ABEE82ED}" presName="composite" presStyleCnt="0"/>
      <dgm:spPr/>
    </dgm:pt>
    <dgm:pt modelId="{E584AB35-CD05-3C4C-A203-46DBF2C27204}" type="pres">
      <dgm:prSet presAssocID="{D159A90C-D82A-4049-B4D3-F7B8ABEE82ED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D67446E-50C7-5B46-9159-88C1591D2DE1}" type="pres">
      <dgm:prSet presAssocID="{D159A90C-D82A-4049-B4D3-F7B8ABEE82ED}" presName="descendantText" presStyleLbl="alignAcc1" presStyleIdx="0" presStyleCnt="6">
        <dgm:presLayoutVars>
          <dgm:bulletEnabled val="1"/>
        </dgm:presLayoutVars>
      </dgm:prSet>
      <dgm:spPr/>
    </dgm:pt>
    <dgm:pt modelId="{8275DBB0-2628-9541-9F20-2B8D98DA74A2}" type="pres">
      <dgm:prSet presAssocID="{A21824C8-A1D8-B247-8D2E-1CABBDBDF49E}" presName="sp" presStyleCnt="0"/>
      <dgm:spPr/>
    </dgm:pt>
    <dgm:pt modelId="{137E644B-1D7C-EE45-A894-B05BE75BDFD0}" type="pres">
      <dgm:prSet presAssocID="{55385DFE-27B3-F14A-A01B-97FCFA9229C4}" presName="composite" presStyleCnt="0"/>
      <dgm:spPr/>
    </dgm:pt>
    <dgm:pt modelId="{606F8FF1-C684-354A-86A6-58A072021C7D}" type="pres">
      <dgm:prSet presAssocID="{55385DFE-27B3-F14A-A01B-97FCFA9229C4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2F9E0808-9F4A-AF4B-ADC1-6D3471EDF53D}" type="pres">
      <dgm:prSet presAssocID="{55385DFE-27B3-F14A-A01B-97FCFA9229C4}" presName="descendantText" presStyleLbl="alignAcc1" presStyleIdx="1" presStyleCnt="6">
        <dgm:presLayoutVars>
          <dgm:bulletEnabled val="1"/>
        </dgm:presLayoutVars>
      </dgm:prSet>
      <dgm:spPr/>
    </dgm:pt>
    <dgm:pt modelId="{5D7B2452-49F8-2D42-BAE6-48220CCDF934}" type="pres">
      <dgm:prSet presAssocID="{756C6C76-0415-A045-8949-FA19DE571AE9}" presName="sp" presStyleCnt="0"/>
      <dgm:spPr/>
    </dgm:pt>
    <dgm:pt modelId="{3A90E36E-247B-334B-A296-391CCE42D1CD}" type="pres">
      <dgm:prSet presAssocID="{04CD413A-06E9-BD4D-9CEA-43B44BA1F8FC}" presName="composite" presStyleCnt="0"/>
      <dgm:spPr/>
    </dgm:pt>
    <dgm:pt modelId="{57A4CBB7-3207-2142-9B3E-466CC9C5CABD}" type="pres">
      <dgm:prSet presAssocID="{04CD413A-06E9-BD4D-9CEA-43B44BA1F8FC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D39DD340-C988-3549-BA63-5C1E0F7A6E3D}" type="pres">
      <dgm:prSet presAssocID="{04CD413A-06E9-BD4D-9CEA-43B44BA1F8FC}" presName="descendantText" presStyleLbl="alignAcc1" presStyleIdx="2" presStyleCnt="6">
        <dgm:presLayoutVars>
          <dgm:bulletEnabled val="1"/>
        </dgm:presLayoutVars>
      </dgm:prSet>
      <dgm:spPr/>
    </dgm:pt>
    <dgm:pt modelId="{CB7DEB22-8A6C-C84A-B331-1295A846B764}" type="pres">
      <dgm:prSet presAssocID="{3B950B70-CD4B-674C-940A-251280244533}" presName="sp" presStyleCnt="0"/>
      <dgm:spPr/>
    </dgm:pt>
    <dgm:pt modelId="{AB96646C-7943-E64A-AF88-35E6A46AA1DF}" type="pres">
      <dgm:prSet presAssocID="{928C5B02-2570-6C4C-AD92-F9AB9C058662}" presName="composite" presStyleCnt="0"/>
      <dgm:spPr/>
    </dgm:pt>
    <dgm:pt modelId="{05E81EFF-5960-F642-83E5-CFFE5C0D3B1F}" type="pres">
      <dgm:prSet presAssocID="{928C5B02-2570-6C4C-AD92-F9AB9C05866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8E13495-B58E-C142-9176-62103E2DD2F8}" type="pres">
      <dgm:prSet presAssocID="{928C5B02-2570-6C4C-AD92-F9AB9C058662}" presName="descendantText" presStyleLbl="alignAcc1" presStyleIdx="3" presStyleCnt="6">
        <dgm:presLayoutVars>
          <dgm:bulletEnabled val="1"/>
        </dgm:presLayoutVars>
      </dgm:prSet>
      <dgm:spPr/>
    </dgm:pt>
    <dgm:pt modelId="{01F3F54E-54DA-AE41-88C7-0012E7AA3887}" type="pres">
      <dgm:prSet presAssocID="{2360ABD3-0A42-B04E-9678-6ECF14E05A73}" presName="sp" presStyleCnt="0"/>
      <dgm:spPr/>
    </dgm:pt>
    <dgm:pt modelId="{8B9A2D59-DB14-AB41-8FA5-18DDB944B8FF}" type="pres">
      <dgm:prSet presAssocID="{9277D39B-F3D0-104D-BD88-86072990F61B}" presName="composite" presStyleCnt="0"/>
      <dgm:spPr/>
    </dgm:pt>
    <dgm:pt modelId="{09BD881A-14B4-FF4A-BD3A-0798D1888686}" type="pres">
      <dgm:prSet presAssocID="{9277D39B-F3D0-104D-BD88-86072990F61B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6F2EDF67-C025-904B-ABD9-288D572B022A}" type="pres">
      <dgm:prSet presAssocID="{9277D39B-F3D0-104D-BD88-86072990F61B}" presName="descendantText" presStyleLbl="alignAcc1" presStyleIdx="4" presStyleCnt="6">
        <dgm:presLayoutVars>
          <dgm:bulletEnabled val="1"/>
        </dgm:presLayoutVars>
      </dgm:prSet>
      <dgm:spPr/>
    </dgm:pt>
    <dgm:pt modelId="{0C1F0545-E08A-C440-83CB-C78221020440}" type="pres">
      <dgm:prSet presAssocID="{0FED68C8-32FB-2E45-8759-38A9D36F0D35}" presName="sp" presStyleCnt="0"/>
      <dgm:spPr/>
    </dgm:pt>
    <dgm:pt modelId="{0A85036C-1AA1-F942-8050-96637C10C4F1}" type="pres">
      <dgm:prSet presAssocID="{C832070E-F45E-7E4C-9748-067891BD092D}" presName="composite" presStyleCnt="0"/>
      <dgm:spPr/>
    </dgm:pt>
    <dgm:pt modelId="{AEA43BFA-489E-AD4C-B54A-E473A9E57613}" type="pres">
      <dgm:prSet presAssocID="{C832070E-F45E-7E4C-9748-067891BD092D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363CBAD8-CD14-D549-A471-B74818AAA481}" type="pres">
      <dgm:prSet presAssocID="{C832070E-F45E-7E4C-9748-067891BD092D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A202F909-C74C-0E43-9A64-B8AEEC8DB7BE}" type="presOf" srcId="{4436C6DC-8306-0345-BE37-5E597C7FACF5}" destId="{6F2EDF67-C025-904B-ABD9-288D572B022A}" srcOrd="0" destOrd="0" presId="urn:microsoft.com/office/officeart/2005/8/layout/chevron2"/>
    <dgm:cxn modelId="{977AEA11-BFAD-E044-844F-8742E098BA69}" srcId="{55385DFE-27B3-F14A-A01B-97FCFA9229C4}" destId="{0A8F612D-D183-5C40-8B53-53090D3C881E}" srcOrd="0" destOrd="0" parTransId="{C43EF51C-DBC2-9048-832E-2B0812DEA5A3}" sibTransId="{E584750C-7DBC-FF43-B0BF-1DC5A7346923}"/>
    <dgm:cxn modelId="{95D9A41B-E317-E242-AE0D-8F9DD97EF396}" srcId="{928C5B02-2570-6C4C-AD92-F9AB9C058662}" destId="{CBEA9541-F664-B043-B762-AD716A1271E1}" srcOrd="0" destOrd="0" parTransId="{18FAE800-F4B7-2644-9CF2-76022E971D1D}" sibTransId="{CD14EE67-41A1-E94E-8FF8-9E24293DFF8F}"/>
    <dgm:cxn modelId="{6869E31C-3DDA-B643-B7CE-1E879A12EB1B}" srcId="{04CD413A-06E9-BD4D-9CEA-43B44BA1F8FC}" destId="{EAE90DAF-D496-A442-8DF0-97B109A49E27}" srcOrd="0" destOrd="0" parTransId="{95B0BC7A-BCEC-CC4D-8ECD-7DE48BE12BDA}" sibTransId="{D8FBE8F0-BC82-A541-8AF5-AB8BB1F17500}"/>
    <dgm:cxn modelId="{80E43327-5F53-424C-BE1F-4876A6458EDF}" srcId="{528A1370-4477-5F4D-8A3C-7F0C7A7487AB}" destId="{C832070E-F45E-7E4C-9748-067891BD092D}" srcOrd="5" destOrd="0" parTransId="{333D2CD1-1B36-1742-94A2-E4B4944A17A7}" sibTransId="{5506379D-2E83-DF4B-BE51-39FFF1F4565E}"/>
    <dgm:cxn modelId="{4AD76837-7E42-E142-8CC0-99CF7E16C5B8}" srcId="{9277D39B-F3D0-104D-BD88-86072990F61B}" destId="{4436C6DC-8306-0345-BE37-5E597C7FACF5}" srcOrd="0" destOrd="0" parTransId="{081BE378-582C-2D4F-B078-201497D5557E}" sibTransId="{D5DE0C0D-0297-C344-88CA-7717C5C6F4EE}"/>
    <dgm:cxn modelId="{BE364B3B-B3B0-5444-BBD8-6BB035562E94}" type="presOf" srcId="{0A8F612D-D183-5C40-8B53-53090D3C881E}" destId="{2F9E0808-9F4A-AF4B-ADC1-6D3471EDF53D}" srcOrd="0" destOrd="0" presId="urn:microsoft.com/office/officeart/2005/8/layout/chevron2"/>
    <dgm:cxn modelId="{C7D21F5D-FF8B-2043-A6CC-6F6FAD750EBB}" srcId="{528A1370-4477-5F4D-8A3C-7F0C7A7487AB}" destId="{9277D39B-F3D0-104D-BD88-86072990F61B}" srcOrd="4" destOrd="0" parTransId="{8F951BF6-C369-FA49-A47C-9D9C34D270BC}" sibTransId="{0FED68C8-32FB-2E45-8759-38A9D36F0D35}"/>
    <dgm:cxn modelId="{EAFBE860-27E6-0547-A573-57CBF354D648}" srcId="{528A1370-4477-5F4D-8A3C-7F0C7A7487AB}" destId="{928C5B02-2570-6C4C-AD92-F9AB9C058662}" srcOrd="3" destOrd="0" parTransId="{F865896E-0C73-8640-BEC3-5FA22C76C464}" sibTransId="{2360ABD3-0A42-B04E-9678-6ECF14E05A73}"/>
    <dgm:cxn modelId="{312FF342-EA1E-9040-8FD7-5382189CC18B}" type="presOf" srcId="{EAE90DAF-D496-A442-8DF0-97B109A49E27}" destId="{D39DD340-C988-3549-BA63-5C1E0F7A6E3D}" srcOrd="0" destOrd="0" presId="urn:microsoft.com/office/officeart/2005/8/layout/chevron2"/>
    <dgm:cxn modelId="{13226F4A-700E-FC43-9F79-C65ED9D9FECE}" type="presOf" srcId="{CBEA9541-F664-B043-B762-AD716A1271E1}" destId="{08E13495-B58E-C142-9176-62103E2DD2F8}" srcOrd="0" destOrd="0" presId="urn:microsoft.com/office/officeart/2005/8/layout/chevron2"/>
    <dgm:cxn modelId="{814C7E4F-59E2-4743-B915-BDBC4A231196}" type="presOf" srcId="{9277D39B-F3D0-104D-BD88-86072990F61B}" destId="{09BD881A-14B4-FF4A-BD3A-0798D1888686}" srcOrd="0" destOrd="0" presId="urn:microsoft.com/office/officeart/2005/8/layout/chevron2"/>
    <dgm:cxn modelId="{F95CA771-61FB-F74E-9383-AABFC9467B06}" type="presOf" srcId="{C832070E-F45E-7E4C-9748-067891BD092D}" destId="{AEA43BFA-489E-AD4C-B54A-E473A9E57613}" srcOrd="0" destOrd="0" presId="urn:microsoft.com/office/officeart/2005/8/layout/chevron2"/>
    <dgm:cxn modelId="{1057A771-0FAF-EB44-BDB4-1A96FCF2E655}" srcId="{528A1370-4477-5F4D-8A3C-7F0C7A7487AB}" destId="{04CD413A-06E9-BD4D-9CEA-43B44BA1F8FC}" srcOrd="2" destOrd="0" parTransId="{4959807D-0313-F14D-B3EB-9298F22F9C3F}" sibTransId="{3B950B70-CD4B-674C-940A-251280244533}"/>
    <dgm:cxn modelId="{3E43878D-C5EA-B345-8592-F23DEB65CC41}" type="presOf" srcId="{04CD413A-06E9-BD4D-9CEA-43B44BA1F8FC}" destId="{57A4CBB7-3207-2142-9B3E-466CC9C5CABD}" srcOrd="0" destOrd="0" presId="urn:microsoft.com/office/officeart/2005/8/layout/chevron2"/>
    <dgm:cxn modelId="{47C018A8-DFA9-2A4B-9538-44A55C85B9E7}" type="presOf" srcId="{D159A90C-D82A-4049-B4D3-F7B8ABEE82ED}" destId="{E584AB35-CD05-3C4C-A203-46DBF2C27204}" srcOrd="0" destOrd="0" presId="urn:microsoft.com/office/officeart/2005/8/layout/chevron2"/>
    <dgm:cxn modelId="{436579A9-1605-B949-A805-C8769C593591}" srcId="{C832070E-F45E-7E4C-9748-067891BD092D}" destId="{0D98C5E9-5C30-E741-969A-85CA4BA3B0D2}" srcOrd="0" destOrd="0" parTransId="{8A1933AB-FDDC-A74E-8E0C-8A654F4159C0}" sibTransId="{9AAD7FC7-6BDF-8040-BB92-09E1E5C7AA96}"/>
    <dgm:cxn modelId="{63B15BAF-4F49-BC42-9487-28B3DD90D816}" srcId="{528A1370-4477-5F4D-8A3C-7F0C7A7487AB}" destId="{55385DFE-27B3-F14A-A01B-97FCFA9229C4}" srcOrd="1" destOrd="0" parTransId="{0B7BEF49-6749-664C-A3A9-4AF5D98E0400}" sibTransId="{756C6C76-0415-A045-8949-FA19DE571AE9}"/>
    <dgm:cxn modelId="{07929AC9-E058-914D-BED2-47693A61406E}" type="presOf" srcId="{7015AF6A-5F2C-2D41-9BBB-5AB1B91445F6}" destId="{9D67446E-50C7-5B46-9159-88C1591D2DE1}" srcOrd="0" destOrd="0" presId="urn:microsoft.com/office/officeart/2005/8/layout/chevron2"/>
    <dgm:cxn modelId="{C7D585CB-48FD-A240-9547-290AC9B6B86A}" type="presOf" srcId="{0D98C5E9-5C30-E741-969A-85CA4BA3B0D2}" destId="{363CBAD8-CD14-D549-A471-B74818AAA481}" srcOrd="0" destOrd="0" presId="urn:microsoft.com/office/officeart/2005/8/layout/chevron2"/>
    <dgm:cxn modelId="{415F8BCE-9BC8-E548-9701-880CA32496F6}" type="presOf" srcId="{55385DFE-27B3-F14A-A01B-97FCFA9229C4}" destId="{606F8FF1-C684-354A-86A6-58A072021C7D}" srcOrd="0" destOrd="0" presId="urn:microsoft.com/office/officeart/2005/8/layout/chevron2"/>
    <dgm:cxn modelId="{24C94ADC-7360-D548-9EFF-2BF150E0344E}" type="presOf" srcId="{928C5B02-2570-6C4C-AD92-F9AB9C058662}" destId="{05E81EFF-5960-F642-83E5-CFFE5C0D3B1F}" srcOrd="0" destOrd="0" presId="urn:microsoft.com/office/officeart/2005/8/layout/chevron2"/>
    <dgm:cxn modelId="{A5F78FE1-02B1-B842-AA53-9245ABB9F16D}" srcId="{D159A90C-D82A-4049-B4D3-F7B8ABEE82ED}" destId="{7015AF6A-5F2C-2D41-9BBB-5AB1B91445F6}" srcOrd="0" destOrd="0" parTransId="{190E8533-2809-304D-BD7F-45D1E976FE17}" sibTransId="{DBBEA3FF-FCE6-6845-B07B-1079C194FD65}"/>
    <dgm:cxn modelId="{94D212E7-D38A-E147-BFBE-E504D4CBD3B5}" srcId="{528A1370-4477-5F4D-8A3C-7F0C7A7487AB}" destId="{D159A90C-D82A-4049-B4D3-F7B8ABEE82ED}" srcOrd="0" destOrd="0" parTransId="{65C7B26F-97CD-604A-A146-0FB1CBC0C2A2}" sibTransId="{A21824C8-A1D8-B247-8D2E-1CABBDBDF49E}"/>
    <dgm:cxn modelId="{795848E7-A8CE-1C42-847F-7122485AD833}" type="presOf" srcId="{528A1370-4477-5F4D-8A3C-7F0C7A7487AB}" destId="{D54D0E1B-9280-4341-9E7F-3B42F2E5505B}" srcOrd="0" destOrd="0" presId="urn:microsoft.com/office/officeart/2005/8/layout/chevron2"/>
    <dgm:cxn modelId="{FDE833D5-62DE-C949-9018-7C58CAE839BC}" type="presParOf" srcId="{D54D0E1B-9280-4341-9E7F-3B42F2E5505B}" destId="{5E34B78D-3BA7-EF47-80FA-55A96C0D0B8E}" srcOrd="0" destOrd="0" presId="urn:microsoft.com/office/officeart/2005/8/layout/chevron2"/>
    <dgm:cxn modelId="{2F567FEA-0EBE-8E4D-89EF-AD1417800E4F}" type="presParOf" srcId="{5E34B78D-3BA7-EF47-80FA-55A96C0D0B8E}" destId="{E584AB35-CD05-3C4C-A203-46DBF2C27204}" srcOrd="0" destOrd="0" presId="urn:microsoft.com/office/officeart/2005/8/layout/chevron2"/>
    <dgm:cxn modelId="{0C6D4F77-E7C3-4247-88F4-76A001A71A0A}" type="presParOf" srcId="{5E34B78D-3BA7-EF47-80FA-55A96C0D0B8E}" destId="{9D67446E-50C7-5B46-9159-88C1591D2DE1}" srcOrd="1" destOrd="0" presId="urn:microsoft.com/office/officeart/2005/8/layout/chevron2"/>
    <dgm:cxn modelId="{92BCCF13-6B59-EF47-994A-1D4D030AE7AF}" type="presParOf" srcId="{D54D0E1B-9280-4341-9E7F-3B42F2E5505B}" destId="{8275DBB0-2628-9541-9F20-2B8D98DA74A2}" srcOrd="1" destOrd="0" presId="urn:microsoft.com/office/officeart/2005/8/layout/chevron2"/>
    <dgm:cxn modelId="{A4B91D47-DB5F-AE4B-ADAE-0BED167B6997}" type="presParOf" srcId="{D54D0E1B-9280-4341-9E7F-3B42F2E5505B}" destId="{137E644B-1D7C-EE45-A894-B05BE75BDFD0}" srcOrd="2" destOrd="0" presId="urn:microsoft.com/office/officeart/2005/8/layout/chevron2"/>
    <dgm:cxn modelId="{EC2A886A-F915-0B4A-A81F-471AD35E6991}" type="presParOf" srcId="{137E644B-1D7C-EE45-A894-B05BE75BDFD0}" destId="{606F8FF1-C684-354A-86A6-58A072021C7D}" srcOrd="0" destOrd="0" presId="urn:microsoft.com/office/officeart/2005/8/layout/chevron2"/>
    <dgm:cxn modelId="{78B46202-F791-3B49-8D80-2CE29E3F9D92}" type="presParOf" srcId="{137E644B-1D7C-EE45-A894-B05BE75BDFD0}" destId="{2F9E0808-9F4A-AF4B-ADC1-6D3471EDF53D}" srcOrd="1" destOrd="0" presId="urn:microsoft.com/office/officeart/2005/8/layout/chevron2"/>
    <dgm:cxn modelId="{32A25F49-1288-3F43-80BA-BE29B38DF96A}" type="presParOf" srcId="{D54D0E1B-9280-4341-9E7F-3B42F2E5505B}" destId="{5D7B2452-49F8-2D42-BAE6-48220CCDF934}" srcOrd="3" destOrd="0" presId="urn:microsoft.com/office/officeart/2005/8/layout/chevron2"/>
    <dgm:cxn modelId="{CD046E22-9F43-6844-8980-1F9D4869FDF8}" type="presParOf" srcId="{D54D0E1B-9280-4341-9E7F-3B42F2E5505B}" destId="{3A90E36E-247B-334B-A296-391CCE42D1CD}" srcOrd="4" destOrd="0" presId="urn:microsoft.com/office/officeart/2005/8/layout/chevron2"/>
    <dgm:cxn modelId="{6737ED0E-4D14-E44B-85FA-BA70969C4091}" type="presParOf" srcId="{3A90E36E-247B-334B-A296-391CCE42D1CD}" destId="{57A4CBB7-3207-2142-9B3E-466CC9C5CABD}" srcOrd="0" destOrd="0" presId="urn:microsoft.com/office/officeart/2005/8/layout/chevron2"/>
    <dgm:cxn modelId="{02F4A9DE-E6A4-364D-A98E-0C2208C61C96}" type="presParOf" srcId="{3A90E36E-247B-334B-A296-391CCE42D1CD}" destId="{D39DD340-C988-3549-BA63-5C1E0F7A6E3D}" srcOrd="1" destOrd="0" presId="urn:microsoft.com/office/officeart/2005/8/layout/chevron2"/>
    <dgm:cxn modelId="{332746C6-F139-8D4F-A6CC-F2205CE49E19}" type="presParOf" srcId="{D54D0E1B-9280-4341-9E7F-3B42F2E5505B}" destId="{CB7DEB22-8A6C-C84A-B331-1295A846B764}" srcOrd="5" destOrd="0" presId="urn:microsoft.com/office/officeart/2005/8/layout/chevron2"/>
    <dgm:cxn modelId="{68128AB1-F213-B640-B9E7-4FDCDFA11158}" type="presParOf" srcId="{D54D0E1B-9280-4341-9E7F-3B42F2E5505B}" destId="{AB96646C-7943-E64A-AF88-35E6A46AA1DF}" srcOrd="6" destOrd="0" presId="urn:microsoft.com/office/officeart/2005/8/layout/chevron2"/>
    <dgm:cxn modelId="{F4410472-0D54-8649-8246-37B1CED877BF}" type="presParOf" srcId="{AB96646C-7943-E64A-AF88-35E6A46AA1DF}" destId="{05E81EFF-5960-F642-83E5-CFFE5C0D3B1F}" srcOrd="0" destOrd="0" presId="urn:microsoft.com/office/officeart/2005/8/layout/chevron2"/>
    <dgm:cxn modelId="{620A2E29-F49B-2F46-852B-62438AE4CF5B}" type="presParOf" srcId="{AB96646C-7943-E64A-AF88-35E6A46AA1DF}" destId="{08E13495-B58E-C142-9176-62103E2DD2F8}" srcOrd="1" destOrd="0" presId="urn:microsoft.com/office/officeart/2005/8/layout/chevron2"/>
    <dgm:cxn modelId="{4E37D69D-9194-9544-B095-AC264F34BEA4}" type="presParOf" srcId="{D54D0E1B-9280-4341-9E7F-3B42F2E5505B}" destId="{01F3F54E-54DA-AE41-88C7-0012E7AA3887}" srcOrd="7" destOrd="0" presId="urn:microsoft.com/office/officeart/2005/8/layout/chevron2"/>
    <dgm:cxn modelId="{339C778A-E47B-3441-9199-BB9B3B3F1162}" type="presParOf" srcId="{D54D0E1B-9280-4341-9E7F-3B42F2E5505B}" destId="{8B9A2D59-DB14-AB41-8FA5-18DDB944B8FF}" srcOrd="8" destOrd="0" presId="urn:microsoft.com/office/officeart/2005/8/layout/chevron2"/>
    <dgm:cxn modelId="{4F80109B-0CDE-BF40-9695-236D8BF42CC1}" type="presParOf" srcId="{8B9A2D59-DB14-AB41-8FA5-18DDB944B8FF}" destId="{09BD881A-14B4-FF4A-BD3A-0798D1888686}" srcOrd="0" destOrd="0" presId="urn:microsoft.com/office/officeart/2005/8/layout/chevron2"/>
    <dgm:cxn modelId="{59D5F7FA-7C6E-7F41-86BE-90009B2D6B77}" type="presParOf" srcId="{8B9A2D59-DB14-AB41-8FA5-18DDB944B8FF}" destId="{6F2EDF67-C025-904B-ABD9-288D572B022A}" srcOrd="1" destOrd="0" presId="urn:microsoft.com/office/officeart/2005/8/layout/chevron2"/>
    <dgm:cxn modelId="{6344B0F7-2329-F747-BD0E-8C63875F719C}" type="presParOf" srcId="{D54D0E1B-9280-4341-9E7F-3B42F2E5505B}" destId="{0C1F0545-E08A-C440-83CB-C78221020440}" srcOrd="9" destOrd="0" presId="urn:microsoft.com/office/officeart/2005/8/layout/chevron2"/>
    <dgm:cxn modelId="{C2E087CC-8326-8E4B-B332-1D627272FAD6}" type="presParOf" srcId="{D54D0E1B-9280-4341-9E7F-3B42F2E5505B}" destId="{0A85036C-1AA1-F942-8050-96637C10C4F1}" srcOrd="10" destOrd="0" presId="urn:microsoft.com/office/officeart/2005/8/layout/chevron2"/>
    <dgm:cxn modelId="{5FDF5835-D2E6-E54E-B3A8-E6D041B39050}" type="presParOf" srcId="{0A85036C-1AA1-F942-8050-96637C10C4F1}" destId="{AEA43BFA-489E-AD4C-B54A-E473A9E57613}" srcOrd="0" destOrd="0" presId="urn:microsoft.com/office/officeart/2005/8/layout/chevron2"/>
    <dgm:cxn modelId="{B56340E4-1686-8346-9E1E-FF10041F4E21}" type="presParOf" srcId="{0A85036C-1AA1-F942-8050-96637C10C4F1}" destId="{363CBAD8-CD14-D549-A471-B74818AAA4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43E396-FF23-BC48-B1F6-E6B7391E9EB2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1E2EA7-D4DC-1B40-BC36-2BAD5AB17DC7}">
      <dgm:prSet custT="1"/>
      <dgm:spPr/>
      <dgm:t>
        <a:bodyPr/>
        <a:lstStyle/>
        <a:p>
          <a:pPr rtl="0"/>
          <a:r>
            <a:rPr lang="en-US" sz="2400" dirty="0"/>
            <a:t>Enables users and applications to access records</a:t>
          </a:r>
        </a:p>
      </dgm:t>
    </dgm:pt>
    <dgm:pt modelId="{68C7E5B7-B56C-0C49-9E13-DEA2E666FE2D}" type="parTrans" cxnId="{184FA74C-B097-574D-9FFC-EB6EA826A9B2}">
      <dgm:prSet/>
      <dgm:spPr/>
      <dgm:t>
        <a:bodyPr/>
        <a:lstStyle/>
        <a:p>
          <a:endParaRPr lang="en-US"/>
        </a:p>
      </dgm:t>
    </dgm:pt>
    <dgm:pt modelId="{F597B14A-FF19-E147-85B7-2CA5872B9FA3}" type="sibTrans" cxnId="{184FA74C-B097-574D-9FFC-EB6EA826A9B2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B6439CBF-59AF-A14A-95BE-E98C064DB87C}">
      <dgm:prSet custT="1"/>
      <dgm:spPr/>
      <dgm:t>
        <a:bodyPr/>
        <a:lstStyle/>
        <a:p>
          <a:pPr rtl="0"/>
          <a:r>
            <a:rPr lang="en-US" sz="2400" dirty="0"/>
            <a:t>Provides general-purpose record I/O capability</a:t>
          </a:r>
        </a:p>
      </dgm:t>
    </dgm:pt>
    <dgm:pt modelId="{0AA8C597-8DAD-1C41-A6E3-4E1F550B68E1}" type="parTrans" cxnId="{B2222016-0F72-3E49-B1BA-A5DF3B212DEB}">
      <dgm:prSet/>
      <dgm:spPr/>
      <dgm:t>
        <a:bodyPr/>
        <a:lstStyle/>
        <a:p>
          <a:endParaRPr lang="en-US"/>
        </a:p>
      </dgm:t>
    </dgm:pt>
    <dgm:pt modelId="{B281BD54-C49B-CA4E-98D2-98519E109CCB}" type="sibTrans" cxnId="{B2222016-0F72-3E49-B1BA-A5DF3B212DEB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BD76CF16-BBF8-BC48-90BB-58DFF4E7F8D5}">
      <dgm:prSet custT="1"/>
      <dgm:spPr/>
      <dgm:t>
        <a:bodyPr/>
        <a:lstStyle/>
        <a:p>
          <a:pPr rtl="0"/>
          <a:r>
            <a:rPr lang="en-US" sz="2400" dirty="0"/>
            <a:t>Maintains basic data about file</a:t>
          </a:r>
        </a:p>
      </dgm:t>
    </dgm:pt>
    <dgm:pt modelId="{D404C853-53D4-8B4B-A5C6-ED90E598F61A}" type="parTrans" cxnId="{AEFC2D1B-47E9-6B48-9FCA-B3E05F57A636}">
      <dgm:prSet/>
      <dgm:spPr/>
      <dgm:t>
        <a:bodyPr/>
        <a:lstStyle/>
        <a:p>
          <a:endParaRPr lang="en-US"/>
        </a:p>
      </dgm:t>
    </dgm:pt>
    <dgm:pt modelId="{C9C77C93-02AB-FC42-9D73-823C2DA13C35}" type="sibTrans" cxnId="{AEFC2D1B-47E9-6B48-9FCA-B3E05F57A636}">
      <dgm:prSet/>
      <dgm:spPr/>
      <dgm:t>
        <a:bodyPr/>
        <a:lstStyle/>
        <a:p>
          <a:endParaRPr lang="en-US"/>
        </a:p>
      </dgm:t>
    </dgm:pt>
    <dgm:pt modelId="{42DCEF5F-F4C6-9A4A-BF69-3CD4E55D9CE0}" type="pres">
      <dgm:prSet presAssocID="{9343E396-FF23-BC48-B1F6-E6B7391E9EB2}" presName="Name0" presStyleCnt="0">
        <dgm:presLayoutVars>
          <dgm:dir/>
          <dgm:animLvl val="lvl"/>
          <dgm:resizeHandles val="exact"/>
        </dgm:presLayoutVars>
      </dgm:prSet>
      <dgm:spPr/>
    </dgm:pt>
    <dgm:pt modelId="{1AFD38FB-9FFC-4143-B6C0-B69503BD2F19}" type="pres">
      <dgm:prSet presAssocID="{9343E396-FF23-BC48-B1F6-E6B7391E9EB2}" presName="tSp" presStyleCnt="0"/>
      <dgm:spPr/>
    </dgm:pt>
    <dgm:pt modelId="{11B710E6-866F-FF41-92D7-39B697908AFF}" type="pres">
      <dgm:prSet presAssocID="{9343E396-FF23-BC48-B1F6-E6B7391E9EB2}" presName="bSp" presStyleCnt="0"/>
      <dgm:spPr/>
    </dgm:pt>
    <dgm:pt modelId="{615F7462-37B8-5340-9AE0-F360C4A8C889}" type="pres">
      <dgm:prSet presAssocID="{9343E396-FF23-BC48-B1F6-E6B7391E9EB2}" presName="process" presStyleCnt="0"/>
      <dgm:spPr/>
    </dgm:pt>
    <dgm:pt modelId="{1BE3A569-07DD-F547-9A71-0C1080B54B14}" type="pres">
      <dgm:prSet presAssocID="{B11E2EA7-D4DC-1B40-BC36-2BAD5AB17DC7}" presName="composite1" presStyleCnt="0"/>
      <dgm:spPr/>
    </dgm:pt>
    <dgm:pt modelId="{DF35A8BB-8E50-AB4D-AB0C-2835E6ABAD57}" type="pres">
      <dgm:prSet presAssocID="{B11E2EA7-D4DC-1B40-BC36-2BAD5AB17DC7}" presName="dummyNode1" presStyleLbl="node1" presStyleIdx="0" presStyleCnt="3"/>
      <dgm:spPr/>
    </dgm:pt>
    <dgm:pt modelId="{85BD1594-7DC3-CF47-8B20-50D7A96FA30D}" type="pres">
      <dgm:prSet presAssocID="{B11E2EA7-D4DC-1B40-BC36-2BAD5AB17DC7}" presName="childNode1" presStyleLbl="bgAcc1" presStyleIdx="0" presStyleCnt="3">
        <dgm:presLayoutVars>
          <dgm:bulletEnabled val="1"/>
        </dgm:presLayoutVars>
      </dgm:prSet>
      <dgm:spPr>
        <a:solidFill>
          <a:schemeClr val="accent2"/>
        </a:solidFill>
      </dgm:spPr>
    </dgm:pt>
    <dgm:pt modelId="{C95B78C1-965D-2E44-9CF9-BBD5BB0E4265}" type="pres">
      <dgm:prSet presAssocID="{B11E2EA7-D4DC-1B40-BC36-2BAD5AB17DC7}" presName="childNode1tx" presStyleLbl="bgAcc1" presStyleIdx="0" presStyleCnt="3">
        <dgm:presLayoutVars>
          <dgm:bulletEnabled val="1"/>
        </dgm:presLayoutVars>
      </dgm:prSet>
      <dgm:spPr/>
    </dgm:pt>
    <dgm:pt modelId="{37B8DF54-7117-7D42-BD86-40EE86E9F022}" type="pres">
      <dgm:prSet presAssocID="{B11E2EA7-D4DC-1B40-BC36-2BAD5AB17DC7}" presName="parentNode1" presStyleLbl="node1" presStyleIdx="0" presStyleCnt="3" custScaleX="113030" custScaleY="236927" custLinFactNeighborX="1239" custLinFactNeighborY="-33509">
        <dgm:presLayoutVars>
          <dgm:chMax val="1"/>
          <dgm:bulletEnabled val="1"/>
        </dgm:presLayoutVars>
      </dgm:prSet>
      <dgm:spPr/>
    </dgm:pt>
    <dgm:pt modelId="{7585FC54-D22E-C240-9A31-049D250070DB}" type="pres">
      <dgm:prSet presAssocID="{B11E2EA7-D4DC-1B40-BC36-2BAD5AB17DC7}" presName="connSite1" presStyleCnt="0"/>
      <dgm:spPr/>
    </dgm:pt>
    <dgm:pt modelId="{5952BED1-3013-3049-BBC2-29FB9B7C8CC5}" type="pres">
      <dgm:prSet presAssocID="{F597B14A-FF19-E147-85B7-2CA5872B9FA3}" presName="Name9" presStyleLbl="sibTrans2D1" presStyleIdx="0" presStyleCnt="2"/>
      <dgm:spPr/>
    </dgm:pt>
    <dgm:pt modelId="{6D05B68A-42AE-8E46-9E68-BBE191858E09}" type="pres">
      <dgm:prSet presAssocID="{B6439CBF-59AF-A14A-95BE-E98C064DB87C}" presName="composite2" presStyleCnt="0"/>
      <dgm:spPr/>
    </dgm:pt>
    <dgm:pt modelId="{8757749B-0CBA-7A44-94F1-2A41E27AC70E}" type="pres">
      <dgm:prSet presAssocID="{B6439CBF-59AF-A14A-95BE-E98C064DB87C}" presName="dummyNode2" presStyleLbl="node1" presStyleIdx="0" presStyleCnt="3"/>
      <dgm:spPr/>
    </dgm:pt>
    <dgm:pt modelId="{522B1566-396B-CE49-BFB8-1F43996D809F}" type="pres">
      <dgm:prSet presAssocID="{B6439CBF-59AF-A14A-95BE-E98C064DB87C}" presName="childNode2" presStyleLbl="bgAcc1" presStyleIdx="1" presStyleCnt="3">
        <dgm:presLayoutVars>
          <dgm:bulletEnabled val="1"/>
        </dgm:presLayoutVars>
      </dgm:prSet>
      <dgm:spPr>
        <a:solidFill>
          <a:schemeClr val="accent2"/>
        </a:solidFill>
      </dgm:spPr>
    </dgm:pt>
    <dgm:pt modelId="{0494AD61-2344-BB44-83F8-FCB1E5FFC9E6}" type="pres">
      <dgm:prSet presAssocID="{B6439CBF-59AF-A14A-95BE-E98C064DB87C}" presName="childNode2tx" presStyleLbl="bgAcc1" presStyleIdx="1" presStyleCnt="3">
        <dgm:presLayoutVars>
          <dgm:bulletEnabled val="1"/>
        </dgm:presLayoutVars>
      </dgm:prSet>
      <dgm:spPr/>
    </dgm:pt>
    <dgm:pt modelId="{BEF0F7C0-72CA-CA49-8AEB-9F26B7D51F62}" type="pres">
      <dgm:prSet presAssocID="{B6439CBF-59AF-A14A-95BE-E98C064DB87C}" presName="parentNode2" presStyleLbl="node1" presStyleIdx="1" presStyleCnt="3" custScaleX="112432" custScaleY="257162" custLinFactNeighborX="-568" custLinFactNeighborY="24349">
        <dgm:presLayoutVars>
          <dgm:chMax val="0"/>
          <dgm:bulletEnabled val="1"/>
        </dgm:presLayoutVars>
      </dgm:prSet>
      <dgm:spPr/>
    </dgm:pt>
    <dgm:pt modelId="{7F62EEAB-A05A-C14F-A7D8-F05FD76CEAE7}" type="pres">
      <dgm:prSet presAssocID="{B6439CBF-59AF-A14A-95BE-E98C064DB87C}" presName="connSite2" presStyleCnt="0"/>
      <dgm:spPr/>
    </dgm:pt>
    <dgm:pt modelId="{BE9B5020-C21D-3545-8485-E5315A16C6A0}" type="pres">
      <dgm:prSet presAssocID="{B281BD54-C49B-CA4E-98D2-98519E109CCB}" presName="Name18" presStyleLbl="sibTrans2D1" presStyleIdx="1" presStyleCnt="2" custLinFactNeighborX="6187" custLinFactNeighborY="1927"/>
      <dgm:spPr/>
    </dgm:pt>
    <dgm:pt modelId="{CA464544-3491-2D4E-9239-C358C0FC5426}" type="pres">
      <dgm:prSet presAssocID="{BD76CF16-BBF8-BC48-90BB-58DFF4E7F8D5}" presName="composite1" presStyleCnt="0"/>
      <dgm:spPr/>
    </dgm:pt>
    <dgm:pt modelId="{6F3A6DA2-6169-AA41-A79C-8EADF38A6A4B}" type="pres">
      <dgm:prSet presAssocID="{BD76CF16-BBF8-BC48-90BB-58DFF4E7F8D5}" presName="dummyNode1" presStyleLbl="node1" presStyleIdx="1" presStyleCnt="3"/>
      <dgm:spPr/>
    </dgm:pt>
    <dgm:pt modelId="{FEFDA9C5-6B29-C645-ACA7-A69C27910FF0}" type="pres">
      <dgm:prSet presAssocID="{BD76CF16-BBF8-BC48-90BB-58DFF4E7F8D5}" presName="childNode1" presStyleLbl="bgAcc1" presStyleIdx="2" presStyleCnt="3">
        <dgm:presLayoutVars>
          <dgm:bulletEnabled val="1"/>
        </dgm:presLayoutVars>
      </dgm:prSet>
      <dgm:spPr>
        <a:solidFill>
          <a:schemeClr val="accent2"/>
        </a:solidFill>
      </dgm:spPr>
    </dgm:pt>
    <dgm:pt modelId="{7F5739F3-CD28-944A-89B3-B897626B9E94}" type="pres">
      <dgm:prSet presAssocID="{BD76CF16-BBF8-BC48-90BB-58DFF4E7F8D5}" presName="childNode1tx" presStyleLbl="bgAcc1" presStyleIdx="2" presStyleCnt="3">
        <dgm:presLayoutVars>
          <dgm:bulletEnabled val="1"/>
        </dgm:presLayoutVars>
      </dgm:prSet>
      <dgm:spPr/>
    </dgm:pt>
    <dgm:pt modelId="{73491CF4-FCEE-194C-8668-F3CD85DE306A}" type="pres">
      <dgm:prSet presAssocID="{BD76CF16-BBF8-BC48-90BB-58DFF4E7F8D5}" presName="parentNode1" presStyleLbl="node1" presStyleIdx="2" presStyleCnt="3" custScaleX="100219" custScaleY="299225">
        <dgm:presLayoutVars>
          <dgm:chMax val="1"/>
          <dgm:bulletEnabled val="1"/>
        </dgm:presLayoutVars>
      </dgm:prSet>
      <dgm:spPr/>
    </dgm:pt>
    <dgm:pt modelId="{5E8B0DCC-66E7-1440-9430-C2FDA2E1D01C}" type="pres">
      <dgm:prSet presAssocID="{BD76CF16-BBF8-BC48-90BB-58DFF4E7F8D5}" presName="connSite1" presStyleCnt="0"/>
      <dgm:spPr/>
    </dgm:pt>
  </dgm:ptLst>
  <dgm:cxnLst>
    <dgm:cxn modelId="{B2222016-0F72-3E49-B1BA-A5DF3B212DEB}" srcId="{9343E396-FF23-BC48-B1F6-E6B7391E9EB2}" destId="{B6439CBF-59AF-A14A-95BE-E98C064DB87C}" srcOrd="1" destOrd="0" parTransId="{0AA8C597-8DAD-1C41-A6E3-4E1F550B68E1}" sibTransId="{B281BD54-C49B-CA4E-98D2-98519E109CCB}"/>
    <dgm:cxn modelId="{AEFC2D1B-47E9-6B48-9FCA-B3E05F57A636}" srcId="{9343E396-FF23-BC48-B1F6-E6B7391E9EB2}" destId="{BD76CF16-BBF8-BC48-90BB-58DFF4E7F8D5}" srcOrd="2" destOrd="0" parTransId="{D404C853-53D4-8B4B-A5C6-ED90E598F61A}" sibTransId="{C9C77C93-02AB-FC42-9D73-823C2DA13C35}"/>
    <dgm:cxn modelId="{7FCB0749-A515-5044-840C-8A4EBA63DC4A}" type="presOf" srcId="{B11E2EA7-D4DC-1B40-BC36-2BAD5AB17DC7}" destId="{37B8DF54-7117-7D42-BD86-40EE86E9F022}" srcOrd="0" destOrd="0" presId="urn:microsoft.com/office/officeart/2005/8/layout/hProcess4"/>
    <dgm:cxn modelId="{184FA74C-B097-574D-9FFC-EB6EA826A9B2}" srcId="{9343E396-FF23-BC48-B1F6-E6B7391E9EB2}" destId="{B11E2EA7-D4DC-1B40-BC36-2BAD5AB17DC7}" srcOrd="0" destOrd="0" parTransId="{68C7E5B7-B56C-0C49-9E13-DEA2E666FE2D}" sibTransId="{F597B14A-FF19-E147-85B7-2CA5872B9FA3}"/>
    <dgm:cxn modelId="{CA6A9A50-6871-6941-AA58-64FDB5A92620}" type="presOf" srcId="{B6439CBF-59AF-A14A-95BE-E98C064DB87C}" destId="{BEF0F7C0-72CA-CA49-8AEB-9F26B7D51F62}" srcOrd="0" destOrd="0" presId="urn:microsoft.com/office/officeart/2005/8/layout/hProcess4"/>
    <dgm:cxn modelId="{2904518C-32D8-DB48-9C55-DA0CAA94854E}" type="presOf" srcId="{BD76CF16-BBF8-BC48-90BB-58DFF4E7F8D5}" destId="{73491CF4-FCEE-194C-8668-F3CD85DE306A}" srcOrd="0" destOrd="0" presId="urn:microsoft.com/office/officeart/2005/8/layout/hProcess4"/>
    <dgm:cxn modelId="{D646ACBD-A093-8743-955B-C2503DAEF395}" type="presOf" srcId="{F597B14A-FF19-E147-85B7-2CA5872B9FA3}" destId="{5952BED1-3013-3049-BBC2-29FB9B7C8CC5}" srcOrd="0" destOrd="0" presId="urn:microsoft.com/office/officeart/2005/8/layout/hProcess4"/>
    <dgm:cxn modelId="{BF1878E6-19B3-254F-9F5B-B4BC1256CE94}" type="presOf" srcId="{B281BD54-C49B-CA4E-98D2-98519E109CCB}" destId="{BE9B5020-C21D-3545-8485-E5315A16C6A0}" srcOrd="0" destOrd="0" presId="urn:microsoft.com/office/officeart/2005/8/layout/hProcess4"/>
    <dgm:cxn modelId="{ADA4D0FA-9288-8647-8AF4-353549B60215}" type="presOf" srcId="{9343E396-FF23-BC48-B1F6-E6B7391E9EB2}" destId="{42DCEF5F-F4C6-9A4A-BF69-3CD4E55D9CE0}" srcOrd="0" destOrd="0" presId="urn:microsoft.com/office/officeart/2005/8/layout/hProcess4"/>
    <dgm:cxn modelId="{26F04EF7-A2C5-D94E-805F-A52E3CCA1262}" type="presParOf" srcId="{42DCEF5F-F4C6-9A4A-BF69-3CD4E55D9CE0}" destId="{1AFD38FB-9FFC-4143-B6C0-B69503BD2F19}" srcOrd="0" destOrd="0" presId="urn:microsoft.com/office/officeart/2005/8/layout/hProcess4"/>
    <dgm:cxn modelId="{F1F16A9D-70F1-9941-9693-A5EE0996A239}" type="presParOf" srcId="{42DCEF5F-F4C6-9A4A-BF69-3CD4E55D9CE0}" destId="{11B710E6-866F-FF41-92D7-39B697908AFF}" srcOrd="1" destOrd="0" presId="urn:microsoft.com/office/officeart/2005/8/layout/hProcess4"/>
    <dgm:cxn modelId="{72387DFE-FEF8-B446-BE61-B4E28A3BD57B}" type="presParOf" srcId="{42DCEF5F-F4C6-9A4A-BF69-3CD4E55D9CE0}" destId="{615F7462-37B8-5340-9AE0-F360C4A8C889}" srcOrd="2" destOrd="0" presId="urn:microsoft.com/office/officeart/2005/8/layout/hProcess4"/>
    <dgm:cxn modelId="{28634C3E-D4BF-3A4F-B011-8605DCE8D286}" type="presParOf" srcId="{615F7462-37B8-5340-9AE0-F360C4A8C889}" destId="{1BE3A569-07DD-F547-9A71-0C1080B54B14}" srcOrd="0" destOrd="0" presId="urn:microsoft.com/office/officeart/2005/8/layout/hProcess4"/>
    <dgm:cxn modelId="{F57770F9-8DFA-D341-A85C-84F0A708C3A2}" type="presParOf" srcId="{1BE3A569-07DD-F547-9A71-0C1080B54B14}" destId="{DF35A8BB-8E50-AB4D-AB0C-2835E6ABAD57}" srcOrd="0" destOrd="0" presId="urn:microsoft.com/office/officeart/2005/8/layout/hProcess4"/>
    <dgm:cxn modelId="{583651CF-7D5D-B94B-853E-6EF77DA8C341}" type="presParOf" srcId="{1BE3A569-07DD-F547-9A71-0C1080B54B14}" destId="{85BD1594-7DC3-CF47-8B20-50D7A96FA30D}" srcOrd="1" destOrd="0" presId="urn:microsoft.com/office/officeart/2005/8/layout/hProcess4"/>
    <dgm:cxn modelId="{5D3EB72C-FCE9-8642-B4D2-12EF228D2902}" type="presParOf" srcId="{1BE3A569-07DD-F547-9A71-0C1080B54B14}" destId="{C95B78C1-965D-2E44-9CF9-BBD5BB0E4265}" srcOrd="2" destOrd="0" presId="urn:microsoft.com/office/officeart/2005/8/layout/hProcess4"/>
    <dgm:cxn modelId="{37C2D27E-00DA-0A41-AA24-04CD860DBF78}" type="presParOf" srcId="{1BE3A569-07DD-F547-9A71-0C1080B54B14}" destId="{37B8DF54-7117-7D42-BD86-40EE86E9F022}" srcOrd="3" destOrd="0" presId="urn:microsoft.com/office/officeart/2005/8/layout/hProcess4"/>
    <dgm:cxn modelId="{D17CF512-7534-C94E-A39C-419B974388A2}" type="presParOf" srcId="{1BE3A569-07DD-F547-9A71-0C1080B54B14}" destId="{7585FC54-D22E-C240-9A31-049D250070DB}" srcOrd="4" destOrd="0" presId="urn:microsoft.com/office/officeart/2005/8/layout/hProcess4"/>
    <dgm:cxn modelId="{AB5DDF51-8230-E540-B992-A42FB7DB63F6}" type="presParOf" srcId="{615F7462-37B8-5340-9AE0-F360C4A8C889}" destId="{5952BED1-3013-3049-BBC2-29FB9B7C8CC5}" srcOrd="1" destOrd="0" presId="urn:microsoft.com/office/officeart/2005/8/layout/hProcess4"/>
    <dgm:cxn modelId="{445B5920-90C8-DF4B-846B-C6E85925A98A}" type="presParOf" srcId="{615F7462-37B8-5340-9AE0-F360C4A8C889}" destId="{6D05B68A-42AE-8E46-9E68-BBE191858E09}" srcOrd="2" destOrd="0" presId="urn:microsoft.com/office/officeart/2005/8/layout/hProcess4"/>
    <dgm:cxn modelId="{C072B34F-BE5F-2A43-A000-827FD65F98E0}" type="presParOf" srcId="{6D05B68A-42AE-8E46-9E68-BBE191858E09}" destId="{8757749B-0CBA-7A44-94F1-2A41E27AC70E}" srcOrd="0" destOrd="0" presId="urn:microsoft.com/office/officeart/2005/8/layout/hProcess4"/>
    <dgm:cxn modelId="{0D481250-9302-9046-8358-C9415EB7B16B}" type="presParOf" srcId="{6D05B68A-42AE-8E46-9E68-BBE191858E09}" destId="{522B1566-396B-CE49-BFB8-1F43996D809F}" srcOrd="1" destOrd="0" presId="urn:microsoft.com/office/officeart/2005/8/layout/hProcess4"/>
    <dgm:cxn modelId="{503316EE-83CF-F94B-967D-E3881856ADA5}" type="presParOf" srcId="{6D05B68A-42AE-8E46-9E68-BBE191858E09}" destId="{0494AD61-2344-BB44-83F8-FCB1E5FFC9E6}" srcOrd="2" destOrd="0" presId="urn:microsoft.com/office/officeart/2005/8/layout/hProcess4"/>
    <dgm:cxn modelId="{4F6CAEBA-4F01-6E4B-AD91-3183F7DD3F98}" type="presParOf" srcId="{6D05B68A-42AE-8E46-9E68-BBE191858E09}" destId="{BEF0F7C0-72CA-CA49-8AEB-9F26B7D51F62}" srcOrd="3" destOrd="0" presId="urn:microsoft.com/office/officeart/2005/8/layout/hProcess4"/>
    <dgm:cxn modelId="{89AF8FE8-9690-4F42-9C86-93E842207139}" type="presParOf" srcId="{6D05B68A-42AE-8E46-9E68-BBE191858E09}" destId="{7F62EEAB-A05A-C14F-A7D8-F05FD76CEAE7}" srcOrd="4" destOrd="0" presId="urn:microsoft.com/office/officeart/2005/8/layout/hProcess4"/>
    <dgm:cxn modelId="{344752A9-18CA-C246-926D-8136E3966A75}" type="presParOf" srcId="{615F7462-37B8-5340-9AE0-F360C4A8C889}" destId="{BE9B5020-C21D-3545-8485-E5315A16C6A0}" srcOrd="3" destOrd="0" presId="urn:microsoft.com/office/officeart/2005/8/layout/hProcess4"/>
    <dgm:cxn modelId="{881A1034-5B05-2141-92F6-943D5BF6FCC8}" type="presParOf" srcId="{615F7462-37B8-5340-9AE0-F360C4A8C889}" destId="{CA464544-3491-2D4E-9239-C358C0FC5426}" srcOrd="4" destOrd="0" presId="urn:microsoft.com/office/officeart/2005/8/layout/hProcess4"/>
    <dgm:cxn modelId="{574A853A-8C2E-BC4C-954F-C3E2662B6D3F}" type="presParOf" srcId="{CA464544-3491-2D4E-9239-C358C0FC5426}" destId="{6F3A6DA2-6169-AA41-A79C-8EADF38A6A4B}" srcOrd="0" destOrd="0" presId="urn:microsoft.com/office/officeart/2005/8/layout/hProcess4"/>
    <dgm:cxn modelId="{D1F03622-65C2-2046-B1E8-BB5EE8374446}" type="presParOf" srcId="{CA464544-3491-2D4E-9239-C358C0FC5426}" destId="{FEFDA9C5-6B29-C645-ACA7-A69C27910FF0}" srcOrd="1" destOrd="0" presId="urn:microsoft.com/office/officeart/2005/8/layout/hProcess4"/>
    <dgm:cxn modelId="{9986EF6D-7400-4E42-98CC-A479CC61CD02}" type="presParOf" srcId="{CA464544-3491-2D4E-9239-C358C0FC5426}" destId="{7F5739F3-CD28-944A-89B3-B897626B9E94}" srcOrd="2" destOrd="0" presId="urn:microsoft.com/office/officeart/2005/8/layout/hProcess4"/>
    <dgm:cxn modelId="{61B3B1D6-CD94-EE4C-BE0F-6749EC608A68}" type="presParOf" srcId="{CA464544-3491-2D4E-9239-C358C0FC5426}" destId="{73491CF4-FCEE-194C-8668-F3CD85DE306A}" srcOrd="3" destOrd="0" presId="urn:microsoft.com/office/officeart/2005/8/layout/hProcess4"/>
    <dgm:cxn modelId="{1E12E465-1F3F-3C43-BE73-CA8A3F3A8760}" type="presParOf" srcId="{CA464544-3491-2D4E-9239-C358C0FC5426}" destId="{5E8B0DCC-66E7-1440-9430-C2FDA2E1D01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34974D-AFE8-1844-A402-D5B05B849315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B52968C9-AEAF-4E4C-AA1C-2DC657A2B3D0}">
      <dgm:prSet phldrT="[Text]"/>
      <dgm:spPr/>
      <dgm:t>
        <a:bodyPr/>
        <a:lstStyle/>
        <a:p>
          <a:r>
            <a:rPr lang="en-NZ" dirty="0"/>
            <a:t>Search</a:t>
          </a:r>
          <a:endParaRPr lang="en-US" dirty="0"/>
        </a:p>
      </dgm:t>
    </dgm:pt>
    <dgm:pt modelId="{CE7EE588-93C5-B040-9BB4-F13B85441D37}" type="parTrans" cxnId="{2DCDEF29-1110-5B4A-8F5E-049EEA60CE49}">
      <dgm:prSet/>
      <dgm:spPr/>
      <dgm:t>
        <a:bodyPr/>
        <a:lstStyle/>
        <a:p>
          <a:endParaRPr lang="en-US"/>
        </a:p>
      </dgm:t>
    </dgm:pt>
    <dgm:pt modelId="{474CC80F-8B83-A84B-96CB-C89A28218C1A}" type="sibTrans" cxnId="{2DCDEF29-1110-5B4A-8F5E-049EEA60CE49}">
      <dgm:prSet/>
      <dgm:spPr/>
      <dgm:t>
        <a:bodyPr/>
        <a:lstStyle/>
        <a:p>
          <a:endParaRPr lang="en-US"/>
        </a:p>
      </dgm:t>
    </dgm:pt>
    <dgm:pt modelId="{AD18459B-4532-A345-B11E-249B324F746B}">
      <dgm:prSet/>
      <dgm:spPr/>
      <dgm:t>
        <a:bodyPr/>
        <a:lstStyle/>
        <a:p>
          <a:r>
            <a:rPr lang="en-NZ"/>
            <a:t>Create files</a:t>
          </a:r>
          <a:endParaRPr lang="en-NZ" dirty="0"/>
        </a:p>
      </dgm:t>
    </dgm:pt>
    <dgm:pt modelId="{3D5C1B55-84A9-814F-83C9-244D6AE7C72F}" type="parTrans" cxnId="{F605CBE2-88E2-CE44-B13C-FB67605BB91B}">
      <dgm:prSet/>
      <dgm:spPr/>
      <dgm:t>
        <a:bodyPr/>
        <a:lstStyle/>
        <a:p>
          <a:endParaRPr lang="en-US"/>
        </a:p>
      </dgm:t>
    </dgm:pt>
    <dgm:pt modelId="{E208305A-61F2-5B40-9F9F-182B3F643C94}" type="sibTrans" cxnId="{F605CBE2-88E2-CE44-B13C-FB67605BB91B}">
      <dgm:prSet/>
      <dgm:spPr/>
      <dgm:t>
        <a:bodyPr/>
        <a:lstStyle/>
        <a:p>
          <a:endParaRPr lang="en-US"/>
        </a:p>
      </dgm:t>
    </dgm:pt>
    <dgm:pt modelId="{B9653BE5-A59B-274F-8953-64C4902F2E3A}">
      <dgm:prSet/>
      <dgm:spPr/>
      <dgm:t>
        <a:bodyPr/>
        <a:lstStyle/>
        <a:p>
          <a:r>
            <a:rPr lang="en-NZ"/>
            <a:t>Delete files</a:t>
          </a:r>
          <a:endParaRPr lang="en-NZ" dirty="0"/>
        </a:p>
      </dgm:t>
    </dgm:pt>
    <dgm:pt modelId="{4D9BE09E-E718-4E44-AC13-DE8355F75BA6}" type="parTrans" cxnId="{FC8BE9E8-0DEC-B942-8D60-816108CFE5A1}">
      <dgm:prSet/>
      <dgm:spPr/>
      <dgm:t>
        <a:bodyPr/>
        <a:lstStyle/>
        <a:p>
          <a:endParaRPr lang="en-US"/>
        </a:p>
      </dgm:t>
    </dgm:pt>
    <dgm:pt modelId="{B936E034-4F03-B84D-8312-BD18B0075748}" type="sibTrans" cxnId="{FC8BE9E8-0DEC-B942-8D60-816108CFE5A1}">
      <dgm:prSet/>
      <dgm:spPr/>
      <dgm:t>
        <a:bodyPr/>
        <a:lstStyle/>
        <a:p>
          <a:endParaRPr lang="en-US"/>
        </a:p>
      </dgm:t>
    </dgm:pt>
    <dgm:pt modelId="{24E34E05-1341-974B-8095-4C02F48B38C4}">
      <dgm:prSet/>
      <dgm:spPr/>
      <dgm:t>
        <a:bodyPr/>
        <a:lstStyle/>
        <a:p>
          <a:r>
            <a:rPr lang="en-NZ"/>
            <a:t>List directory</a:t>
          </a:r>
          <a:endParaRPr lang="en-NZ" dirty="0"/>
        </a:p>
      </dgm:t>
    </dgm:pt>
    <dgm:pt modelId="{2DBFC34A-03DA-E948-B40E-16FAC00A6DD6}" type="parTrans" cxnId="{5AD972C6-79B7-1747-9122-A1AED91CDAED}">
      <dgm:prSet/>
      <dgm:spPr/>
      <dgm:t>
        <a:bodyPr/>
        <a:lstStyle/>
        <a:p>
          <a:endParaRPr lang="en-US"/>
        </a:p>
      </dgm:t>
    </dgm:pt>
    <dgm:pt modelId="{8EB23DD0-60B3-FB47-ADA6-7674ABDBBEA6}" type="sibTrans" cxnId="{5AD972C6-79B7-1747-9122-A1AED91CDAED}">
      <dgm:prSet/>
      <dgm:spPr/>
      <dgm:t>
        <a:bodyPr/>
        <a:lstStyle/>
        <a:p>
          <a:endParaRPr lang="en-US"/>
        </a:p>
      </dgm:t>
    </dgm:pt>
    <dgm:pt modelId="{DADB38E5-B574-E744-A826-3966454B75EE}">
      <dgm:prSet/>
      <dgm:spPr/>
      <dgm:t>
        <a:bodyPr/>
        <a:lstStyle/>
        <a:p>
          <a:r>
            <a:rPr lang="en-NZ"/>
            <a:t>Update directory</a:t>
          </a:r>
          <a:endParaRPr lang="en-NZ" dirty="0"/>
        </a:p>
      </dgm:t>
    </dgm:pt>
    <dgm:pt modelId="{3A123BBE-5078-824F-8FC4-759DC30407A2}" type="parTrans" cxnId="{97A770F6-78A0-E741-847D-41A026993AF4}">
      <dgm:prSet/>
      <dgm:spPr/>
      <dgm:t>
        <a:bodyPr/>
        <a:lstStyle/>
        <a:p>
          <a:endParaRPr lang="en-US"/>
        </a:p>
      </dgm:t>
    </dgm:pt>
    <dgm:pt modelId="{3401F76A-83AD-E244-A4DF-2C7CFCC21469}" type="sibTrans" cxnId="{97A770F6-78A0-E741-847D-41A026993AF4}">
      <dgm:prSet/>
      <dgm:spPr/>
      <dgm:t>
        <a:bodyPr/>
        <a:lstStyle/>
        <a:p>
          <a:endParaRPr lang="en-US"/>
        </a:p>
      </dgm:t>
    </dgm:pt>
    <dgm:pt modelId="{308CCA7D-773D-CE43-8815-C3755BE391A9}" type="pres">
      <dgm:prSet presAssocID="{2534974D-AFE8-1844-A402-D5B05B849315}" presName="Name0" presStyleCnt="0">
        <dgm:presLayoutVars>
          <dgm:dir/>
          <dgm:animLvl val="lvl"/>
          <dgm:resizeHandles val="exact"/>
        </dgm:presLayoutVars>
      </dgm:prSet>
      <dgm:spPr/>
    </dgm:pt>
    <dgm:pt modelId="{2A17D098-156B-2546-91B5-EB717F87B6F0}" type="pres">
      <dgm:prSet presAssocID="{B52968C9-AEAF-4E4C-AA1C-2DC657A2B3D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0084772-E1C5-E94E-8D6C-DA6F1628B758}" type="pres">
      <dgm:prSet presAssocID="{474CC80F-8B83-A84B-96CB-C89A28218C1A}" presName="parTxOnlySpace" presStyleCnt="0"/>
      <dgm:spPr/>
    </dgm:pt>
    <dgm:pt modelId="{E08C861E-7205-6948-8F3C-9B4FC2C0BE0D}" type="pres">
      <dgm:prSet presAssocID="{AD18459B-4532-A345-B11E-249B324F746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0EEC17B-7237-D042-85BE-A23B7D8FEB43}" type="pres">
      <dgm:prSet presAssocID="{E208305A-61F2-5B40-9F9F-182B3F643C94}" presName="parTxOnlySpace" presStyleCnt="0"/>
      <dgm:spPr/>
    </dgm:pt>
    <dgm:pt modelId="{27817D0E-CF0E-284C-AE79-D01208B9CCAC}" type="pres">
      <dgm:prSet presAssocID="{B9653BE5-A59B-274F-8953-64C4902F2E3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AF0503E-FC28-7046-AB84-0D9B6F65D347}" type="pres">
      <dgm:prSet presAssocID="{B936E034-4F03-B84D-8312-BD18B0075748}" presName="parTxOnlySpace" presStyleCnt="0"/>
      <dgm:spPr/>
    </dgm:pt>
    <dgm:pt modelId="{7C0D7984-AA89-B54D-8DB3-5B6201C4C76B}" type="pres">
      <dgm:prSet presAssocID="{24E34E05-1341-974B-8095-4C02F48B38C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B0388FC-3751-E64C-8AC4-8B59D72C8663}" type="pres">
      <dgm:prSet presAssocID="{8EB23DD0-60B3-FB47-ADA6-7674ABDBBEA6}" presName="parTxOnlySpace" presStyleCnt="0"/>
      <dgm:spPr/>
    </dgm:pt>
    <dgm:pt modelId="{BF68B8FE-85CE-ED42-9F2E-9A2A3F0B4517}" type="pres">
      <dgm:prSet presAssocID="{DADB38E5-B574-E744-A826-3966454B75E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A95F618-001E-A94E-B8C2-D347C414432E}" type="presOf" srcId="{24E34E05-1341-974B-8095-4C02F48B38C4}" destId="{7C0D7984-AA89-B54D-8DB3-5B6201C4C76B}" srcOrd="0" destOrd="0" presId="urn:microsoft.com/office/officeart/2005/8/layout/chevron1"/>
    <dgm:cxn modelId="{2DCDEF29-1110-5B4A-8F5E-049EEA60CE49}" srcId="{2534974D-AFE8-1844-A402-D5B05B849315}" destId="{B52968C9-AEAF-4E4C-AA1C-2DC657A2B3D0}" srcOrd="0" destOrd="0" parTransId="{CE7EE588-93C5-B040-9BB4-F13B85441D37}" sibTransId="{474CC80F-8B83-A84B-96CB-C89A28218C1A}"/>
    <dgm:cxn modelId="{3D702933-4A74-E44B-8AC7-FDE0E240E3EE}" type="presOf" srcId="{2534974D-AFE8-1844-A402-D5B05B849315}" destId="{308CCA7D-773D-CE43-8815-C3755BE391A9}" srcOrd="0" destOrd="0" presId="urn:microsoft.com/office/officeart/2005/8/layout/chevron1"/>
    <dgm:cxn modelId="{A6A51D90-A93F-BF40-B5AE-31DB181A93FB}" type="presOf" srcId="{AD18459B-4532-A345-B11E-249B324F746B}" destId="{E08C861E-7205-6948-8F3C-9B4FC2C0BE0D}" srcOrd="0" destOrd="0" presId="urn:microsoft.com/office/officeart/2005/8/layout/chevron1"/>
    <dgm:cxn modelId="{1654D991-9C7D-6E46-9A8E-02993F4DA7C6}" type="presOf" srcId="{B52968C9-AEAF-4E4C-AA1C-2DC657A2B3D0}" destId="{2A17D098-156B-2546-91B5-EB717F87B6F0}" srcOrd="0" destOrd="0" presId="urn:microsoft.com/office/officeart/2005/8/layout/chevron1"/>
    <dgm:cxn modelId="{7A9A54B5-4C9D-994E-AA26-90D6F5926E9A}" type="presOf" srcId="{B9653BE5-A59B-274F-8953-64C4902F2E3A}" destId="{27817D0E-CF0E-284C-AE79-D01208B9CCAC}" srcOrd="0" destOrd="0" presId="urn:microsoft.com/office/officeart/2005/8/layout/chevron1"/>
    <dgm:cxn modelId="{5AD972C6-79B7-1747-9122-A1AED91CDAED}" srcId="{2534974D-AFE8-1844-A402-D5B05B849315}" destId="{24E34E05-1341-974B-8095-4C02F48B38C4}" srcOrd="3" destOrd="0" parTransId="{2DBFC34A-03DA-E948-B40E-16FAC00A6DD6}" sibTransId="{8EB23DD0-60B3-FB47-ADA6-7674ABDBBEA6}"/>
    <dgm:cxn modelId="{F605CBE2-88E2-CE44-B13C-FB67605BB91B}" srcId="{2534974D-AFE8-1844-A402-D5B05B849315}" destId="{AD18459B-4532-A345-B11E-249B324F746B}" srcOrd="1" destOrd="0" parTransId="{3D5C1B55-84A9-814F-83C9-244D6AE7C72F}" sibTransId="{E208305A-61F2-5B40-9F9F-182B3F643C94}"/>
    <dgm:cxn modelId="{FC8BE9E8-0DEC-B942-8D60-816108CFE5A1}" srcId="{2534974D-AFE8-1844-A402-D5B05B849315}" destId="{B9653BE5-A59B-274F-8953-64C4902F2E3A}" srcOrd="2" destOrd="0" parTransId="{4D9BE09E-E718-4E44-AC13-DE8355F75BA6}" sibTransId="{B936E034-4F03-B84D-8312-BD18B0075748}"/>
    <dgm:cxn modelId="{FEC41EE9-9D3A-1644-AA1C-FF100369EB46}" type="presOf" srcId="{DADB38E5-B574-E744-A826-3966454B75EE}" destId="{BF68B8FE-85CE-ED42-9F2E-9A2A3F0B4517}" srcOrd="0" destOrd="0" presId="urn:microsoft.com/office/officeart/2005/8/layout/chevron1"/>
    <dgm:cxn modelId="{97A770F6-78A0-E741-847D-41A026993AF4}" srcId="{2534974D-AFE8-1844-A402-D5B05B849315}" destId="{DADB38E5-B574-E744-A826-3966454B75EE}" srcOrd="4" destOrd="0" parTransId="{3A123BBE-5078-824F-8FC4-759DC30407A2}" sibTransId="{3401F76A-83AD-E244-A4DF-2C7CFCC21469}"/>
    <dgm:cxn modelId="{65FF0BF2-7D35-F94B-BAAF-F57CECDE3987}" type="presParOf" srcId="{308CCA7D-773D-CE43-8815-C3755BE391A9}" destId="{2A17D098-156B-2546-91B5-EB717F87B6F0}" srcOrd="0" destOrd="0" presId="urn:microsoft.com/office/officeart/2005/8/layout/chevron1"/>
    <dgm:cxn modelId="{744DFD9A-01D2-3D4D-A925-8D137E281ABB}" type="presParOf" srcId="{308CCA7D-773D-CE43-8815-C3755BE391A9}" destId="{A0084772-E1C5-E94E-8D6C-DA6F1628B758}" srcOrd="1" destOrd="0" presId="urn:microsoft.com/office/officeart/2005/8/layout/chevron1"/>
    <dgm:cxn modelId="{10F41844-0001-6143-AD94-E1128ED54024}" type="presParOf" srcId="{308CCA7D-773D-CE43-8815-C3755BE391A9}" destId="{E08C861E-7205-6948-8F3C-9B4FC2C0BE0D}" srcOrd="2" destOrd="0" presId="urn:microsoft.com/office/officeart/2005/8/layout/chevron1"/>
    <dgm:cxn modelId="{B984A5A5-6297-CF45-9936-5D6AF748712C}" type="presParOf" srcId="{308CCA7D-773D-CE43-8815-C3755BE391A9}" destId="{E0EEC17B-7237-D042-85BE-A23B7D8FEB43}" srcOrd="3" destOrd="0" presId="urn:microsoft.com/office/officeart/2005/8/layout/chevron1"/>
    <dgm:cxn modelId="{B91B8E7A-89CE-894A-8AAA-7B0289C1E834}" type="presParOf" srcId="{308CCA7D-773D-CE43-8815-C3755BE391A9}" destId="{27817D0E-CF0E-284C-AE79-D01208B9CCAC}" srcOrd="4" destOrd="0" presId="urn:microsoft.com/office/officeart/2005/8/layout/chevron1"/>
    <dgm:cxn modelId="{17467EAA-72C1-E042-BF17-23B6C2AA5A0B}" type="presParOf" srcId="{308CCA7D-773D-CE43-8815-C3755BE391A9}" destId="{8AF0503E-FC28-7046-AB84-0D9B6F65D347}" srcOrd="5" destOrd="0" presId="urn:microsoft.com/office/officeart/2005/8/layout/chevron1"/>
    <dgm:cxn modelId="{63985C97-693E-3C44-89E7-8AFC091D8C3C}" type="presParOf" srcId="{308CCA7D-773D-CE43-8815-C3755BE391A9}" destId="{7C0D7984-AA89-B54D-8DB3-5B6201C4C76B}" srcOrd="6" destOrd="0" presId="urn:microsoft.com/office/officeart/2005/8/layout/chevron1"/>
    <dgm:cxn modelId="{53E8D7E7-76BB-C34B-9BA2-F77A1126626E}" type="presParOf" srcId="{308CCA7D-773D-CE43-8815-C3755BE391A9}" destId="{AB0388FC-3751-E64C-8AC4-8B59D72C8663}" srcOrd="7" destOrd="0" presId="urn:microsoft.com/office/officeart/2005/8/layout/chevron1"/>
    <dgm:cxn modelId="{21F81215-6204-2A49-8579-F4EDDBBF830C}" type="presParOf" srcId="{308CCA7D-773D-CE43-8815-C3755BE391A9}" destId="{BF68B8FE-85CE-ED42-9F2E-9A2A3F0B451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57FBD8-7AD6-3640-A08E-2F9B1D0B22E0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37A716-53E9-BA43-B313-CDB4D44F3D26}">
      <dgm:prSet/>
      <dgm:spPr>
        <a:solidFill>
          <a:schemeClr val="accent1">
            <a:lumMod val="75000"/>
          </a:schemeClr>
        </a:solidFill>
        <a:effectLst>
          <a:glow rad="101600">
            <a:schemeClr val="bg1">
              <a:alpha val="75000"/>
            </a:schemeClr>
          </a:glow>
        </a:effectLst>
      </dgm:spPr>
      <dgm:t>
        <a:bodyPr/>
        <a:lstStyle/>
        <a:p>
          <a:pPr rtl="0"/>
          <a:r>
            <a:rPr lang="en-US" dirty="0"/>
            <a:t>There is one directory for each user and a master directory</a:t>
          </a:r>
        </a:p>
      </dgm:t>
    </dgm:pt>
    <dgm:pt modelId="{AE594E02-C301-D04B-B3AA-8C72CE8045A9}" type="parTrans" cxnId="{945C9568-5BBA-8441-A589-E7623482D860}">
      <dgm:prSet/>
      <dgm:spPr/>
      <dgm:t>
        <a:bodyPr/>
        <a:lstStyle/>
        <a:p>
          <a:endParaRPr lang="en-US"/>
        </a:p>
      </dgm:t>
    </dgm:pt>
    <dgm:pt modelId="{6D13DB92-A65B-C54D-86C6-516082C17D55}" type="sibTrans" cxnId="{945C9568-5BBA-8441-A589-E7623482D860}">
      <dgm:prSet/>
      <dgm:spPr/>
      <dgm:t>
        <a:bodyPr/>
        <a:lstStyle/>
        <a:p>
          <a:endParaRPr lang="en-US"/>
        </a:p>
      </dgm:t>
    </dgm:pt>
    <dgm:pt modelId="{56498B70-B926-4749-94EE-B72E70776EC1}">
      <dgm:prSet/>
      <dgm:spPr>
        <a:solidFill>
          <a:schemeClr val="accent1">
            <a:lumMod val="75000"/>
          </a:schemeClr>
        </a:solidFill>
        <a:effectLst>
          <a:glow rad="101600">
            <a:schemeClr val="bg1">
              <a:alpha val="75000"/>
            </a:schemeClr>
          </a:glow>
        </a:effectLst>
      </dgm:spPr>
      <dgm:t>
        <a:bodyPr/>
        <a:lstStyle/>
        <a:p>
          <a:pPr rtl="0"/>
          <a:r>
            <a:rPr lang="en-US" dirty="0"/>
            <a:t>Master directory has an entry for each user directory providing address and access control information</a:t>
          </a:r>
        </a:p>
      </dgm:t>
    </dgm:pt>
    <dgm:pt modelId="{BEBE7E3B-7658-3E4D-BF09-44FE602224A4}" type="parTrans" cxnId="{138A48A9-FE0A-294C-B542-CCBB073D69A0}">
      <dgm:prSet/>
      <dgm:spPr/>
      <dgm:t>
        <a:bodyPr/>
        <a:lstStyle/>
        <a:p>
          <a:endParaRPr lang="en-US"/>
        </a:p>
      </dgm:t>
    </dgm:pt>
    <dgm:pt modelId="{2C097CEE-9BD9-4344-AAB2-BC5AD91B2B81}" type="sibTrans" cxnId="{138A48A9-FE0A-294C-B542-CCBB073D69A0}">
      <dgm:prSet/>
      <dgm:spPr/>
      <dgm:t>
        <a:bodyPr/>
        <a:lstStyle/>
        <a:p>
          <a:endParaRPr lang="en-US"/>
        </a:p>
      </dgm:t>
    </dgm:pt>
    <dgm:pt modelId="{2A4B0696-A084-DF45-BE08-988756916F50}">
      <dgm:prSet/>
      <dgm:spPr>
        <a:solidFill>
          <a:schemeClr val="accent1">
            <a:lumMod val="75000"/>
          </a:schemeClr>
        </a:solidFill>
        <a:effectLst>
          <a:glow rad="101600">
            <a:schemeClr val="bg1">
              <a:alpha val="75000"/>
            </a:schemeClr>
          </a:glow>
        </a:effectLst>
      </dgm:spPr>
      <dgm:t>
        <a:bodyPr/>
        <a:lstStyle/>
        <a:p>
          <a:pPr rtl="0"/>
          <a:r>
            <a:rPr lang="en-US" dirty="0"/>
            <a:t>Each user directory is a simple list of the files of that user</a:t>
          </a:r>
        </a:p>
      </dgm:t>
    </dgm:pt>
    <dgm:pt modelId="{701651E6-DD66-B848-9451-75A897A1B7F1}" type="parTrans" cxnId="{535AD113-9C47-3343-99F9-2EC950266E5E}">
      <dgm:prSet/>
      <dgm:spPr/>
      <dgm:t>
        <a:bodyPr/>
        <a:lstStyle/>
        <a:p>
          <a:endParaRPr lang="en-US"/>
        </a:p>
      </dgm:t>
    </dgm:pt>
    <dgm:pt modelId="{4C4C8BAA-AA4C-C246-87FC-E591DE45613A}" type="sibTrans" cxnId="{535AD113-9C47-3343-99F9-2EC950266E5E}">
      <dgm:prSet/>
      <dgm:spPr/>
      <dgm:t>
        <a:bodyPr/>
        <a:lstStyle/>
        <a:p>
          <a:endParaRPr lang="en-US"/>
        </a:p>
      </dgm:t>
    </dgm:pt>
    <dgm:pt modelId="{DAF51005-760B-2344-979E-A0F06E7DAA00}">
      <dgm:prSet/>
      <dgm:spPr>
        <a:solidFill>
          <a:schemeClr val="accent1">
            <a:lumMod val="75000"/>
          </a:schemeClr>
        </a:solidFill>
        <a:effectLst>
          <a:glow rad="101600">
            <a:schemeClr val="bg1">
              <a:alpha val="75000"/>
            </a:schemeClr>
          </a:glow>
        </a:effectLst>
      </dgm:spPr>
      <dgm:t>
        <a:bodyPr/>
        <a:lstStyle/>
        <a:p>
          <a:pPr rtl="0"/>
          <a:r>
            <a:rPr lang="en-US" dirty="0"/>
            <a:t>Names must be unique only within the collection of files of a single user</a:t>
          </a:r>
        </a:p>
      </dgm:t>
    </dgm:pt>
    <dgm:pt modelId="{517BF611-92DD-314B-964F-A761EE5AA185}" type="parTrans" cxnId="{008A714B-AE29-4242-B45B-F24D9CE61D87}">
      <dgm:prSet/>
      <dgm:spPr/>
      <dgm:t>
        <a:bodyPr/>
        <a:lstStyle/>
        <a:p>
          <a:endParaRPr lang="en-US"/>
        </a:p>
      </dgm:t>
    </dgm:pt>
    <dgm:pt modelId="{13A74080-7C58-3C48-B6A6-74499B2CC351}" type="sibTrans" cxnId="{008A714B-AE29-4242-B45B-F24D9CE61D87}">
      <dgm:prSet/>
      <dgm:spPr/>
      <dgm:t>
        <a:bodyPr/>
        <a:lstStyle/>
        <a:p>
          <a:endParaRPr lang="en-US"/>
        </a:p>
      </dgm:t>
    </dgm:pt>
    <dgm:pt modelId="{9210A02D-AC13-0F43-BF53-D4173E88780B}">
      <dgm:prSet/>
      <dgm:spPr>
        <a:solidFill>
          <a:schemeClr val="accent1">
            <a:lumMod val="75000"/>
          </a:schemeClr>
        </a:solidFill>
        <a:effectLst>
          <a:glow rad="101600">
            <a:schemeClr val="bg1">
              <a:alpha val="75000"/>
            </a:schemeClr>
          </a:glow>
        </a:effectLst>
      </dgm:spPr>
      <dgm:t>
        <a:bodyPr/>
        <a:lstStyle/>
        <a:p>
          <a:pPr rtl="0"/>
          <a:r>
            <a:rPr lang="en-US" dirty="0"/>
            <a:t>File system can easily enforce access restriction on directories</a:t>
          </a:r>
        </a:p>
      </dgm:t>
    </dgm:pt>
    <dgm:pt modelId="{47DA9486-ED2A-7848-BB6E-F8F7CAFA4615}" type="parTrans" cxnId="{90AEA8C5-AFE1-CA44-9CDF-ECC7A708A319}">
      <dgm:prSet/>
      <dgm:spPr/>
      <dgm:t>
        <a:bodyPr/>
        <a:lstStyle/>
        <a:p>
          <a:endParaRPr lang="en-US"/>
        </a:p>
      </dgm:t>
    </dgm:pt>
    <dgm:pt modelId="{69C97101-2679-714F-A216-AE7C041CC1C0}" type="sibTrans" cxnId="{90AEA8C5-AFE1-CA44-9CDF-ECC7A708A319}">
      <dgm:prSet/>
      <dgm:spPr/>
      <dgm:t>
        <a:bodyPr/>
        <a:lstStyle/>
        <a:p>
          <a:endParaRPr lang="en-US"/>
        </a:p>
      </dgm:t>
    </dgm:pt>
    <dgm:pt modelId="{4E440162-5B46-3E4D-88C4-7A6106B8BEE4}" type="pres">
      <dgm:prSet presAssocID="{A357FBD8-7AD6-3640-A08E-2F9B1D0B22E0}" presName="diagram" presStyleCnt="0">
        <dgm:presLayoutVars>
          <dgm:dir/>
          <dgm:resizeHandles val="exact"/>
        </dgm:presLayoutVars>
      </dgm:prSet>
      <dgm:spPr/>
    </dgm:pt>
    <dgm:pt modelId="{36443FC5-090B-B543-8611-EE951C8F08E9}" type="pres">
      <dgm:prSet presAssocID="{DD37A716-53E9-BA43-B313-CDB4D44F3D26}" presName="node" presStyleLbl="node1" presStyleIdx="0" presStyleCnt="5">
        <dgm:presLayoutVars>
          <dgm:bulletEnabled val="1"/>
        </dgm:presLayoutVars>
      </dgm:prSet>
      <dgm:spPr/>
    </dgm:pt>
    <dgm:pt modelId="{6D5D1BAD-8EFA-474F-B8FF-C87C7C7EBC66}" type="pres">
      <dgm:prSet presAssocID="{6D13DB92-A65B-C54D-86C6-516082C17D55}" presName="sibTrans" presStyleCnt="0"/>
      <dgm:spPr/>
    </dgm:pt>
    <dgm:pt modelId="{D2009372-7FCF-2543-BC6A-D20BE6F4C6BE}" type="pres">
      <dgm:prSet presAssocID="{56498B70-B926-4749-94EE-B72E70776EC1}" presName="node" presStyleLbl="node1" presStyleIdx="1" presStyleCnt="5" custScaleX="107070" custScaleY="115868">
        <dgm:presLayoutVars>
          <dgm:bulletEnabled val="1"/>
        </dgm:presLayoutVars>
      </dgm:prSet>
      <dgm:spPr/>
    </dgm:pt>
    <dgm:pt modelId="{8C793A05-D12B-8440-A8C4-F84B893B73C7}" type="pres">
      <dgm:prSet presAssocID="{2C097CEE-9BD9-4344-AAB2-BC5AD91B2B81}" presName="sibTrans" presStyleCnt="0"/>
      <dgm:spPr/>
    </dgm:pt>
    <dgm:pt modelId="{A9AA0A05-8E0D-2A46-8909-9026CAD0B5F2}" type="pres">
      <dgm:prSet presAssocID="{2A4B0696-A084-DF45-BE08-988756916F50}" presName="node" presStyleLbl="node1" presStyleIdx="2" presStyleCnt="5">
        <dgm:presLayoutVars>
          <dgm:bulletEnabled val="1"/>
        </dgm:presLayoutVars>
      </dgm:prSet>
      <dgm:spPr/>
    </dgm:pt>
    <dgm:pt modelId="{55E75B51-42F2-B147-9F3F-D5816B66819E}" type="pres">
      <dgm:prSet presAssocID="{4C4C8BAA-AA4C-C246-87FC-E591DE45613A}" presName="sibTrans" presStyleCnt="0"/>
      <dgm:spPr/>
    </dgm:pt>
    <dgm:pt modelId="{20514470-1319-CE43-ABFF-BE557BBE4A3F}" type="pres">
      <dgm:prSet presAssocID="{DAF51005-760B-2344-979E-A0F06E7DAA00}" presName="node" presStyleLbl="node1" presStyleIdx="3" presStyleCnt="5" custScaleX="111091" custScaleY="106364">
        <dgm:presLayoutVars>
          <dgm:bulletEnabled val="1"/>
        </dgm:presLayoutVars>
      </dgm:prSet>
      <dgm:spPr/>
    </dgm:pt>
    <dgm:pt modelId="{444404E5-5AC6-9940-BDC1-AE96FB176EA3}" type="pres">
      <dgm:prSet presAssocID="{13A74080-7C58-3C48-B6A6-74499B2CC351}" presName="sibTrans" presStyleCnt="0"/>
      <dgm:spPr/>
    </dgm:pt>
    <dgm:pt modelId="{D7110041-A58E-6F4D-ABB7-018EBBAAEF1A}" type="pres">
      <dgm:prSet presAssocID="{9210A02D-AC13-0F43-BF53-D4173E88780B}" presName="node" presStyleLbl="node1" presStyleIdx="4" presStyleCnt="5" custScaleX="111636" custScaleY="106364">
        <dgm:presLayoutVars>
          <dgm:bulletEnabled val="1"/>
        </dgm:presLayoutVars>
      </dgm:prSet>
      <dgm:spPr/>
    </dgm:pt>
  </dgm:ptLst>
  <dgm:cxnLst>
    <dgm:cxn modelId="{9D3F550A-4BD3-9B44-925A-FA4B30C03ADB}" type="presOf" srcId="{56498B70-B926-4749-94EE-B72E70776EC1}" destId="{D2009372-7FCF-2543-BC6A-D20BE6F4C6BE}" srcOrd="0" destOrd="0" presId="urn:microsoft.com/office/officeart/2005/8/layout/default"/>
    <dgm:cxn modelId="{535AD113-9C47-3343-99F9-2EC950266E5E}" srcId="{A357FBD8-7AD6-3640-A08E-2F9B1D0B22E0}" destId="{2A4B0696-A084-DF45-BE08-988756916F50}" srcOrd="2" destOrd="0" parTransId="{701651E6-DD66-B848-9451-75A897A1B7F1}" sibTransId="{4C4C8BAA-AA4C-C246-87FC-E591DE45613A}"/>
    <dgm:cxn modelId="{C2A9F417-AE57-E742-8893-30D08ED0AAF7}" type="presOf" srcId="{9210A02D-AC13-0F43-BF53-D4173E88780B}" destId="{D7110041-A58E-6F4D-ABB7-018EBBAAEF1A}" srcOrd="0" destOrd="0" presId="urn:microsoft.com/office/officeart/2005/8/layout/default"/>
    <dgm:cxn modelId="{98A7A75E-D1D1-5E4C-B02A-0DBA9B878CF7}" type="presOf" srcId="{A357FBD8-7AD6-3640-A08E-2F9B1D0B22E0}" destId="{4E440162-5B46-3E4D-88C4-7A6106B8BEE4}" srcOrd="0" destOrd="0" presId="urn:microsoft.com/office/officeart/2005/8/layout/default"/>
    <dgm:cxn modelId="{F0B41C67-1EEF-4B4D-AB7A-B797A3AB9EEE}" type="presOf" srcId="{DD37A716-53E9-BA43-B313-CDB4D44F3D26}" destId="{36443FC5-090B-B543-8611-EE951C8F08E9}" srcOrd="0" destOrd="0" presId="urn:microsoft.com/office/officeart/2005/8/layout/default"/>
    <dgm:cxn modelId="{945C9568-5BBA-8441-A589-E7623482D860}" srcId="{A357FBD8-7AD6-3640-A08E-2F9B1D0B22E0}" destId="{DD37A716-53E9-BA43-B313-CDB4D44F3D26}" srcOrd="0" destOrd="0" parTransId="{AE594E02-C301-D04B-B3AA-8C72CE8045A9}" sibTransId="{6D13DB92-A65B-C54D-86C6-516082C17D55}"/>
    <dgm:cxn modelId="{008A714B-AE29-4242-B45B-F24D9CE61D87}" srcId="{A357FBD8-7AD6-3640-A08E-2F9B1D0B22E0}" destId="{DAF51005-760B-2344-979E-A0F06E7DAA00}" srcOrd="3" destOrd="0" parTransId="{517BF611-92DD-314B-964F-A761EE5AA185}" sibTransId="{13A74080-7C58-3C48-B6A6-74499B2CC351}"/>
    <dgm:cxn modelId="{0B3D098B-8806-5448-8303-14696CAD828F}" type="presOf" srcId="{2A4B0696-A084-DF45-BE08-988756916F50}" destId="{A9AA0A05-8E0D-2A46-8909-9026CAD0B5F2}" srcOrd="0" destOrd="0" presId="urn:microsoft.com/office/officeart/2005/8/layout/default"/>
    <dgm:cxn modelId="{138A48A9-FE0A-294C-B542-CCBB073D69A0}" srcId="{A357FBD8-7AD6-3640-A08E-2F9B1D0B22E0}" destId="{56498B70-B926-4749-94EE-B72E70776EC1}" srcOrd="1" destOrd="0" parTransId="{BEBE7E3B-7658-3E4D-BF09-44FE602224A4}" sibTransId="{2C097CEE-9BD9-4344-AAB2-BC5AD91B2B81}"/>
    <dgm:cxn modelId="{90AEA8C5-AFE1-CA44-9CDF-ECC7A708A319}" srcId="{A357FBD8-7AD6-3640-A08E-2F9B1D0B22E0}" destId="{9210A02D-AC13-0F43-BF53-D4173E88780B}" srcOrd="4" destOrd="0" parTransId="{47DA9486-ED2A-7848-BB6E-F8F7CAFA4615}" sibTransId="{69C97101-2679-714F-A216-AE7C041CC1C0}"/>
    <dgm:cxn modelId="{2392CBF3-017E-934E-B2EC-D623FF6DB42B}" type="presOf" srcId="{DAF51005-760B-2344-979E-A0F06E7DAA00}" destId="{20514470-1319-CE43-ABFF-BE557BBE4A3F}" srcOrd="0" destOrd="0" presId="urn:microsoft.com/office/officeart/2005/8/layout/default"/>
    <dgm:cxn modelId="{8BB81D8A-412D-224E-B1C2-2F5E91590971}" type="presParOf" srcId="{4E440162-5B46-3E4D-88C4-7A6106B8BEE4}" destId="{36443FC5-090B-B543-8611-EE951C8F08E9}" srcOrd="0" destOrd="0" presId="urn:microsoft.com/office/officeart/2005/8/layout/default"/>
    <dgm:cxn modelId="{0C50CC0B-6172-814C-9F65-01E566CEA839}" type="presParOf" srcId="{4E440162-5B46-3E4D-88C4-7A6106B8BEE4}" destId="{6D5D1BAD-8EFA-474F-B8FF-C87C7C7EBC66}" srcOrd="1" destOrd="0" presId="urn:microsoft.com/office/officeart/2005/8/layout/default"/>
    <dgm:cxn modelId="{18AE535A-6BEC-FE43-8E50-B7B73296EE06}" type="presParOf" srcId="{4E440162-5B46-3E4D-88C4-7A6106B8BEE4}" destId="{D2009372-7FCF-2543-BC6A-D20BE6F4C6BE}" srcOrd="2" destOrd="0" presId="urn:microsoft.com/office/officeart/2005/8/layout/default"/>
    <dgm:cxn modelId="{D4294BF7-B408-FC4A-A9D1-37CEC2FF29F0}" type="presParOf" srcId="{4E440162-5B46-3E4D-88C4-7A6106B8BEE4}" destId="{8C793A05-D12B-8440-A8C4-F84B893B73C7}" srcOrd="3" destOrd="0" presId="urn:microsoft.com/office/officeart/2005/8/layout/default"/>
    <dgm:cxn modelId="{20A0C5E9-2484-E048-B023-61147C8AF36B}" type="presParOf" srcId="{4E440162-5B46-3E4D-88C4-7A6106B8BEE4}" destId="{A9AA0A05-8E0D-2A46-8909-9026CAD0B5F2}" srcOrd="4" destOrd="0" presId="urn:microsoft.com/office/officeart/2005/8/layout/default"/>
    <dgm:cxn modelId="{B9669175-46D9-9843-91D4-F9B25E4DF874}" type="presParOf" srcId="{4E440162-5B46-3E4D-88C4-7A6106B8BEE4}" destId="{55E75B51-42F2-B147-9F3F-D5816B66819E}" srcOrd="5" destOrd="0" presId="urn:microsoft.com/office/officeart/2005/8/layout/default"/>
    <dgm:cxn modelId="{E4BC77AA-9339-6D48-B1E6-354B49397ABC}" type="presParOf" srcId="{4E440162-5B46-3E4D-88C4-7A6106B8BEE4}" destId="{20514470-1319-CE43-ABFF-BE557BBE4A3F}" srcOrd="6" destOrd="0" presId="urn:microsoft.com/office/officeart/2005/8/layout/default"/>
    <dgm:cxn modelId="{181C3A59-E8AF-5B4E-83EB-1C97AC935614}" type="presParOf" srcId="{4E440162-5B46-3E4D-88C4-7A6106B8BEE4}" destId="{444404E5-5AC6-9940-BDC1-AE96FB176EA3}" srcOrd="7" destOrd="0" presId="urn:microsoft.com/office/officeart/2005/8/layout/default"/>
    <dgm:cxn modelId="{D64F5CAF-0277-434D-87F5-C56F74F81E53}" type="presParOf" srcId="{4E440162-5B46-3E4D-88C4-7A6106B8BEE4}" destId="{D7110041-A58E-6F4D-ABB7-018EBBAAEF1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8D8486-3EB8-1844-A83F-1B65E5AAEF92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E521DF-9232-4B45-85EF-6C0D498D3962}">
      <dgm:prSet/>
      <dgm:spPr/>
      <dgm:t>
        <a:bodyPr/>
        <a:lstStyle/>
        <a:p>
          <a:pPr rtl="0"/>
          <a:r>
            <a:rPr lang="en-US" dirty="0"/>
            <a:t>Two issues arise when allowing files to be shared among a number of users:</a:t>
          </a:r>
        </a:p>
      </dgm:t>
    </dgm:pt>
    <dgm:pt modelId="{75AD38B5-2872-5F48-8C24-9B41334C34F0}" type="parTrans" cxnId="{1B189275-1B5E-194F-989F-45E0CE472E6D}">
      <dgm:prSet/>
      <dgm:spPr/>
      <dgm:t>
        <a:bodyPr/>
        <a:lstStyle/>
        <a:p>
          <a:endParaRPr lang="en-US"/>
        </a:p>
      </dgm:t>
    </dgm:pt>
    <dgm:pt modelId="{33D61C5C-AA12-B04E-B9C9-60D9AB9DD9ED}" type="sibTrans" cxnId="{1B189275-1B5E-194F-989F-45E0CE472E6D}">
      <dgm:prSet/>
      <dgm:spPr/>
      <dgm:t>
        <a:bodyPr/>
        <a:lstStyle/>
        <a:p>
          <a:endParaRPr lang="en-US"/>
        </a:p>
      </dgm:t>
    </dgm:pt>
    <dgm:pt modelId="{E724B505-F8CD-1A48-87BE-82E57734541A}">
      <dgm:prSet custT="1"/>
      <dgm:spPr/>
      <dgm:t>
        <a:bodyPr/>
        <a:lstStyle/>
        <a:p>
          <a:pPr rtl="0"/>
          <a:r>
            <a:rPr lang="en-US" sz="2300" dirty="0"/>
            <a:t>Access rights</a:t>
          </a:r>
        </a:p>
      </dgm:t>
    </dgm:pt>
    <dgm:pt modelId="{344E96D3-3E12-1046-AFEC-842F41B5087E}" type="parTrans" cxnId="{B5CC7F78-4F2B-AF43-B303-6A04E5D7926A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 dirty="0"/>
        </a:p>
      </dgm:t>
    </dgm:pt>
    <dgm:pt modelId="{376556D9-A63B-8F43-B16D-D60DA0836F6E}" type="sibTrans" cxnId="{B5CC7F78-4F2B-AF43-B303-6A04E5D7926A}">
      <dgm:prSet/>
      <dgm:spPr/>
      <dgm:t>
        <a:bodyPr/>
        <a:lstStyle/>
        <a:p>
          <a:endParaRPr lang="en-US"/>
        </a:p>
      </dgm:t>
    </dgm:pt>
    <dgm:pt modelId="{2AD08979-F257-8A4E-84F3-B4FDB1DFB463}">
      <dgm:prSet custT="1"/>
      <dgm:spPr/>
      <dgm:t>
        <a:bodyPr/>
        <a:lstStyle/>
        <a:p>
          <a:pPr rtl="0"/>
          <a:r>
            <a:rPr lang="en-US" sz="2300" dirty="0"/>
            <a:t>Management of simultaneous access</a:t>
          </a:r>
        </a:p>
      </dgm:t>
    </dgm:pt>
    <dgm:pt modelId="{75D36A71-8D95-FE4B-A642-A20023B9F5EC}" type="parTrans" cxnId="{BB15BBF7-C443-D744-B598-3602FA4BA2E5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 dirty="0"/>
        </a:p>
      </dgm:t>
    </dgm:pt>
    <dgm:pt modelId="{7EC9A167-1205-4345-8C60-BA1E50289E05}" type="sibTrans" cxnId="{BB15BBF7-C443-D744-B598-3602FA4BA2E5}">
      <dgm:prSet/>
      <dgm:spPr/>
      <dgm:t>
        <a:bodyPr/>
        <a:lstStyle/>
        <a:p>
          <a:endParaRPr lang="en-US"/>
        </a:p>
      </dgm:t>
    </dgm:pt>
    <dgm:pt modelId="{846759D4-9623-EF47-B28E-9171390077D3}" type="pres">
      <dgm:prSet presAssocID="{7D8D8486-3EB8-1844-A83F-1B65E5AAEF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56C1BB-180F-5940-9716-EF9EFBD79957}" type="pres">
      <dgm:prSet presAssocID="{AFE521DF-9232-4B45-85EF-6C0D498D3962}" presName="hierRoot1" presStyleCnt="0"/>
      <dgm:spPr/>
    </dgm:pt>
    <dgm:pt modelId="{A76908B4-85DA-6848-9671-A54A9A25F185}" type="pres">
      <dgm:prSet presAssocID="{AFE521DF-9232-4B45-85EF-6C0D498D3962}" presName="composite" presStyleCnt="0"/>
      <dgm:spPr/>
    </dgm:pt>
    <dgm:pt modelId="{F423F480-3513-CD40-A6E5-5355CE84696A}" type="pres">
      <dgm:prSet presAssocID="{AFE521DF-9232-4B45-85EF-6C0D498D3962}" presName="background" presStyleLbl="node0" presStyleIdx="0" presStyleCnt="1"/>
      <dgm:spPr/>
    </dgm:pt>
    <dgm:pt modelId="{4CC33283-D7AE-9046-9A4B-3DC738CAB55F}" type="pres">
      <dgm:prSet presAssocID="{AFE521DF-9232-4B45-85EF-6C0D498D3962}" presName="text" presStyleLbl="fgAcc0" presStyleIdx="0" presStyleCnt="1">
        <dgm:presLayoutVars>
          <dgm:chPref val="3"/>
        </dgm:presLayoutVars>
      </dgm:prSet>
      <dgm:spPr/>
    </dgm:pt>
    <dgm:pt modelId="{E5089297-4596-8A45-B833-A0DD823E4ADA}" type="pres">
      <dgm:prSet presAssocID="{AFE521DF-9232-4B45-85EF-6C0D498D3962}" presName="hierChild2" presStyleCnt="0"/>
      <dgm:spPr/>
    </dgm:pt>
    <dgm:pt modelId="{2E67F3DC-7AAD-334B-992A-3EEB2B8B89E6}" type="pres">
      <dgm:prSet presAssocID="{344E96D3-3E12-1046-AFEC-842F41B5087E}" presName="Name10" presStyleLbl="parChTrans1D2" presStyleIdx="0" presStyleCnt="2"/>
      <dgm:spPr/>
    </dgm:pt>
    <dgm:pt modelId="{F92F4DDF-369B-5144-9EF2-F89976500B5A}" type="pres">
      <dgm:prSet presAssocID="{E724B505-F8CD-1A48-87BE-82E57734541A}" presName="hierRoot2" presStyleCnt="0"/>
      <dgm:spPr/>
    </dgm:pt>
    <dgm:pt modelId="{3502B233-A33E-4B44-82BB-3B76E30ABFDA}" type="pres">
      <dgm:prSet presAssocID="{E724B505-F8CD-1A48-87BE-82E57734541A}" presName="composite2" presStyleCnt="0"/>
      <dgm:spPr/>
    </dgm:pt>
    <dgm:pt modelId="{35BDA6AF-0199-D049-BE7F-3FB9F5D50133}" type="pres">
      <dgm:prSet presAssocID="{E724B505-F8CD-1A48-87BE-82E57734541A}" presName="background2" presStyleLbl="node2" presStyleIdx="0" presStyleCnt="2"/>
      <dgm:spPr/>
    </dgm:pt>
    <dgm:pt modelId="{6578B974-B14E-1E4A-82BB-2DCCB80CC6AF}" type="pres">
      <dgm:prSet presAssocID="{E724B505-F8CD-1A48-87BE-82E57734541A}" presName="text2" presStyleLbl="fgAcc2" presStyleIdx="0" presStyleCnt="2">
        <dgm:presLayoutVars>
          <dgm:chPref val="3"/>
        </dgm:presLayoutVars>
      </dgm:prSet>
      <dgm:spPr/>
    </dgm:pt>
    <dgm:pt modelId="{624C1B6B-EEEB-A644-9050-53DECAEA0EB1}" type="pres">
      <dgm:prSet presAssocID="{E724B505-F8CD-1A48-87BE-82E57734541A}" presName="hierChild3" presStyleCnt="0"/>
      <dgm:spPr/>
    </dgm:pt>
    <dgm:pt modelId="{36197221-EA41-8A48-8D00-8B8043E785AE}" type="pres">
      <dgm:prSet presAssocID="{75D36A71-8D95-FE4B-A642-A20023B9F5EC}" presName="Name10" presStyleLbl="parChTrans1D2" presStyleIdx="1" presStyleCnt="2"/>
      <dgm:spPr/>
    </dgm:pt>
    <dgm:pt modelId="{8BF316F4-011F-5649-A305-B4F45E837943}" type="pres">
      <dgm:prSet presAssocID="{2AD08979-F257-8A4E-84F3-B4FDB1DFB463}" presName="hierRoot2" presStyleCnt="0"/>
      <dgm:spPr/>
    </dgm:pt>
    <dgm:pt modelId="{1DFF6BBF-B5B9-3446-B57A-4FD21C11B0E8}" type="pres">
      <dgm:prSet presAssocID="{2AD08979-F257-8A4E-84F3-B4FDB1DFB463}" presName="composite2" presStyleCnt="0"/>
      <dgm:spPr/>
    </dgm:pt>
    <dgm:pt modelId="{0B38DFC1-EE9B-1B4C-863F-D6EA17CD5D12}" type="pres">
      <dgm:prSet presAssocID="{2AD08979-F257-8A4E-84F3-B4FDB1DFB463}" presName="background2" presStyleLbl="node2" presStyleIdx="1" presStyleCnt="2"/>
      <dgm:spPr/>
    </dgm:pt>
    <dgm:pt modelId="{5E4CC9B4-9AEF-9744-9B8C-06254393E26C}" type="pres">
      <dgm:prSet presAssocID="{2AD08979-F257-8A4E-84F3-B4FDB1DFB463}" presName="text2" presStyleLbl="fgAcc2" presStyleIdx="1" presStyleCnt="2">
        <dgm:presLayoutVars>
          <dgm:chPref val="3"/>
        </dgm:presLayoutVars>
      </dgm:prSet>
      <dgm:spPr/>
    </dgm:pt>
    <dgm:pt modelId="{55C5BB7B-2C40-2C47-87EC-E56490DE1ACD}" type="pres">
      <dgm:prSet presAssocID="{2AD08979-F257-8A4E-84F3-B4FDB1DFB463}" presName="hierChild3" presStyleCnt="0"/>
      <dgm:spPr/>
    </dgm:pt>
  </dgm:ptLst>
  <dgm:cxnLst>
    <dgm:cxn modelId="{222FBB21-8E8C-9A46-A3DA-F5745C1A6BFC}" type="presOf" srcId="{AFE521DF-9232-4B45-85EF-6C0D498D3962}" destId="{4CC33283-D7AE-9046-9A4B-3DC738CAB55F}" srcOrd="0" destOrd="0" presId="urn:microsoft.com/office/officeart/2005/8/layout/hierarchy1"/>
    <dgm:cxn modelId="{151D7B75-370C-FF48-AA50-F7000A70F1BD}" type="presOf" srcId="{75D36A71-8D95-FE4B-A642-A20023B9F5EC}" destId="{36197221-EA41-8A48-8D00-8B8043E785AE}" srcOrd="0" destOrd="0" presId="urn:microsoft.com/office/officeart/2005/8/layout/hierarchy1"/>
    <dgm:cxn modelId="{1B189275-1B5E-194F-989F-45E0CE472E6D}" srcId="{7D8D8486-3EB8-1844-A83F-1B65E5AAEF92}" destId="{AFE521DF-9232-4B45-85EF-6C0D498D3962}" srcOrd="0" destOrd="0" parTransId="{75AD38B5-2872-5F48-8C24-9B41334C34F0}" sibTransId="{33D61C5C-AA12-B04E-B9C9-60D9AB9DD9ED}"/>
    <dgm:cxn modelId="{B5CC7F78-4F2B-AF43-B303-6A04E5D7926A}" srcId="{AFE521DF-9232-4B45-85EF-6C0D498D3962}" destId="{E724B505-F8CD-1A48-87BE-82E57734541A}" srcOrd="0" destOrd="0" parTransId="{344E96D3-3E12-1046-AFEC-842F41B5087E}" sibTransId="{376556D9-A63B-8F43-B16D-D60DA0836F6E}"/>
    <dgm:cxn modelId="{2B9F8897-6AE9-1249-9C92-7B2BC6743025}" type="presOf" srcId="{7D8D8486-3EB8-1844-A83F-1B65E5AAEF92}" destId="{846759D4-9623-EF47-B28E-9171390077D3}" srcOrd="0" destOrd="0" presId="urn:microsoft.com/office/officeart/2005/8/layout/hierarchy1"/>
    <dgm:cxn modelId="{AFC171CE-8295-EA4C-ABB4-9A5E74C8806D}" type="presOf" srcId="{2AD08979-F257-8A4E-84F3-B4FDB1DFB463}" destId="{5E4CC9B4-9AEF-9744-9B8C-06254393E26C}" srcOrd="0" destOrd="0" presId="urn:microsoft.com/office/officeart/2005/8/layout/hierarchy1"/>
    <dgm:cxn modelId="{CA7EDBCF-BCF7-F44F-B69F-00BD94F18D44}" type="presOf" srcId="{E724B505-F8CD-1A48-87BE-82E57734541A}" destId="{6578B974-B14E-1E4A-82BB-2DCCB80CC6AF}" srcOrd="0" destOrd="0" presId="urn:microsoft.com/office/officeart/2005/8/layout/hierarchy1"/>
    <dgm:cxn modelId="{23EE6DEF-2CE6-0E4A-BD96-FAD6FA5EF021}" type="presOf" srcId="{344E96D3-3E12-1046-AFEC-842F41B5087E}" destId="{2E67F3DC-7AAD-334B-992A-3EEB2B8B89E6}" srcOrd="0" destOrd="0" presId="urn:microsoft.com/office/officeart/2005/8/layout/hierarchy1"/>
    <dgm:cxn modelId="{BB15BBF7-C443-D744-B598-3602FA4BA2E5}" srcId="{AFE521DF-9232-4B45-85EF-6C0D498D3962}" destId="{2AD08979-F257-8A4E-84F3-B4FDB1DFB463}" srcOrd="1" destOrd="0" parTransId="{75D36A71-8D95-FE4B-A642-A20023B9F5EC}" sibTransId="{7EC9A167-1205-4345-8C60-BA1E50289E05}"/>
    <dgm:cxn modelId="{75004A6E-FDB4-E445-B6C4-F595C1136A95}" type="presParOf" srcId="{846759D4-9623-EF47-B28E-9171390077D3}" destId="{0756C1BB-180F-5940-9716-EF9EFBD79957}" srcOrd="0" destOrd="0" presId="urn:microsoft.com/office/officeart/2005/8/layout/hierarchy1"/>
    <dgm:cxn modelId="{4B9F53BE-4AB9-EC40-B58D-B89469991B57}" type="presParOf" srcId="{0756C1BB-180F-5940-9716-EF9EFBD79957}" destId="{A76908B4-85DA-6848-9671-A54A9A25F185}" srcOrd="0" destOrd="0" presId="urn:microsoft.com/office/officeart/2005/8/layout/hierarchy1"/>
    <dgm:cxn modelId="{5AB11A6B-B32F-F644-A25D-B595A763A873}" type="presParOf" srcId="{A76908B4-85DA-6848-9671-A54A9A25F185}" destId="{F423F480-3513-CD40-A6E5-5355CE84696A}" srcOrd="0" destOrd="0" presId="urn:microsoft.com/office/officeart/2005/8/layout/hierarchy1"/>
    <dgm:cxn modelId="{A42B3945-49B0-904D-B192-263760A455F8}" type="presParOf" srcId="{A76908B4-85DA-6848-9671-A54A9A25F185}" destId="{4CC33283-D7AE-9046-9A4B-3DC738CAB55F}" srcOrd="1" destOrd="0" presId="urn:microsoft.com/office/officeart/2005/8/layout/hierarchy1"/>
    <dgm:cxn modelId="{F402D231-A48B-0F44-8172-128B8ABA3E12}" type="presParOf" srcId="{0756C1BB-180F-5940-9716-EF9EFBD79957}" destId="{E5089297-4596-8A45-B833-A0DD823E4ADA}" srcOrd="1" destOrd="0" presId="urn:microsoft.com/office/officeart/2005/8/layout/hierarchy1"/>
    <dgm:cxn modelId="{4A5728DA-3F84-6A4F-8E39-9697D947FF15}" type="presParOf" srcId="{E5089297-4596-8A45-B833-A0DD823E4ADA}" destId="{2E67F3DC-7AAD-334B-992A-3EEB2B8B89E6}" srcOrd="0" destOrd="0" presId="urn:microsoft.com/office/officeart/2005/8/layout/hierarchy1"/>
    <dgm:cxn modelId="{292B303F-C55F-5347-BC21-B03EB40211A5}" type="presParOf" srcId="{E5089297-4596-8A45-B833-A0DD823E4ADA}" destId="{F92F4DDF-369B-5144-9EF2-F89976500B5A}" srcOrd="1" destOrd="0" presId="urn:microsoft.com/office/officeart/2005/8/layout/hierarchy1"/>
    <dgm:cxn modelId="{51958DD6-8111-9D42-8456-17B46775141D}" type="presParOf" srcId="{F92F4DDF-369B-5144-9EF2-F89976500B5A}" destId="{3502B233-A33E-4B44-82BB-3B76E30ABFDA}" srcOrd="0" destOrd="0" presId="urn:microsoft.com/office/officeart/2005/8/layout/hierarchy1"/>
    <dgm:cxn modelId="{AEB5069C-F1FB-4F4D-8C2F-EC3EC6828274}" type="presParOf" srcId="{3502B233-A33E-4B44-82BB-3B76E30ABFDA}" destId="{35BDA6AF-0199-D049-BE7F-3FB9F5D50133}" srcOrd="0" destOrd="0" presId="urn:microsoft.com/office/officeart/2005/8/layout/hierarchy1"/>
    <dgm:cxn modelId="{0DE4EAEC-C700-804E-97AD-47C111080544}" type="presParOf" srcId="{3502B233-A33E-4B44-82BB-3B76E30ABFDA}" destId="{6578B974-B14E-1E4A-82BB-2DCCB80CC6AF}" srcOrd="1" destOrd="0" presId="urn:microsoft.com/office/officeart/2005/8/layout/hierarchy1"/>
    <dgm:cxn modelId="{526D56A9-1563-FC43-810C-77E45039101C}" type="presParOf" srcId="{F92F4DDF-369B-5144-9EF2-F89976500B5A}" destId="{624C1B6B-EEEB-A644-9050-53DECAEA0EB1}" srcOrd="1" destOrd="0" presId="urn:microsoft.com/office/officeart/2005/8/layout/hierarchy1"/>
    <dgm:cxn modelId="{76C9A2B1-0AF7-6542-BA7A-BC0AB75FC8C1}" type="presParOf" srcId="{E5089297-4596-8A45-B833-A0DD823E4ADA}" destId="{36197221-EA41-8A48-8D00-8B8043E785AE}" srcOrd="2" destOrd="0" presId="urn:microsoft.com/office/officeart/2005/8/layout/hierarchy1"/>
    <dgm:cxn modelId="{BD838C6B-1723-A540-926F-AC8BC7961B6F}" type="presParOf" srcId="{E5089297-4596-8A45-B833-A0DD823E4ADA}" destId="{8BF316F4-011F-5649-A305-B4F45E837943}" srcOrd="3" destOrd="0" presId="urn:microsoft.com/office/officeart/2005/8/layout/hierarchy1"/>
    <dgm:cxn modelId="{A0A8ECF4-8797-264E-A00B-A5FBFADC6742}" type="presParOf" srcId="{8BF316F4-011F-5649-A305-B4F45E837943}" destId="{1DFF6BBF-B5B9-3446-B57A-4FD21C11B0E8}" srcOrd="0" destOrd="0" presId="urn:microsoft.com/office/officeart/2005/8/layout/hierarchy1"/>
    <dgm:cxn modelId="{24F90BD7-E32E-D44D-9106-63ED0B2C1FB1}" type="presParOf" srcId="{1DFF6BBF-B5B9-3446-B57A-4FD21C11B0E8}" destId="{0B38DFC1-EE9B-1B4C-863F-D6EA17CD5D12}" srcOrd="0" destOrd="0" presId="urn:microsoft.com/office/officeart/2005/8/layout/hierarchy1"/>
    <dgm:cxn modelId="{FD6A19F5-FFF8-ED44-B743-829059862754}" type="presParOf" srcId="{1DFF6BBF-B5B9-3446-B57A-4FD21C11B0E8}" destId="{5E4CC9B4-9AEF-9744-9B8C-06254393E26C}" srcOrd="1" destOrd="0" presId="urn:microsoft.com/office/officeart/2005/8/layout/hierarchy1"/>
    <dgm:cxn modelId="{321FDDFB-FACB-9E4E-8CFF-9D165079990F}" type="presParOf" srcId="{8BF316F4-011F-5649-A305-B4F45E837943}" destId="{55C5BB7B-2C40-2C47-87EC-E56490DE1A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93919C-1D9B-6E49-BF5E-0A3355A91797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21BD14-417D-8D4F-BC62-5BF48B879651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Owner</a:t>
          </a:r>
        </a:p>
      </dgm:t>
    </dgm:pt>
    <dgm:pt modelId="{A46BB1F8-9B53-CA48-97DB-B30D32D226ED}" type="parTrans" cxnId="{2CF1D543-FBC7-FC4D-A9F0-8400C68C2D7D}">
      <dgm:prSet/>
      <dgm:spPr/>
      <dgm:t>
        <a:bodyPr/>
        <a:lstStyle/>
        <a:p>
          <a:endParaRPr lang="en-US"/>
        </a:p>
      </dgm:t>
    </dgm:pt>
    <dgm:pt modelId="{50A9F612-138F-BF49-9EDD-E6ECB680AFC4}" type="sibTrans" cxnId="{2CF1D543-FBC7-FC4D-A9F0-8400C68C2D7D}">
      <dgm:prSet/>
      <dgm:spPr/>
      <dgm:t>
        <a:bodyPr/>
        <a:lstStyle/>
        <a:p>
          <a:endParaRPr lang="en-US"/>
        </a:p>
      </dgm:t>
    </dgm:pt>
    <dgm:pt modelId="{A603242B-43B6-4E4C-91C9-7205218C91B0}">
      <dgm:prSet/>
      <dgm:spPr/>
      <dgm:t>
        <a:bodyPr/>
        <a:lstStyle/>
        <a:p>
          <a:pPr rtl="0"/>
          <a:r>
            <a:rPr lang="en-US" dirty="0"/>
            <a:t>usually the initial creator of the file</a:t>
          </a:r>
        </a:p>
      </dgm:t>
    </dgm:pt>
    <dgm:pt modelId="{5AB44090-3AFF-9846-931C-F964E218ADA5}" type="parTrans" cxnId="{69E23E84-91CF-174F-8A9D-39BC4227D630}">
      <dgm:prSet/>
      <dgm:spPr/>
      <dgm:t>
        <a:bodyPr/>
        <a:lstStyle/>
        <a:p>
          <a:endParaRPr lang="en-US"/>
        </a:p>
      </dgm:t>
    </dgm:pt>
    <dgm:pt modelId="{006DA7F2-3C91-0440-BD35-24E3EBB31C20}" type="sibTrans" cxnId="{69E23E84-91CF-174F-8A9D-39BC4227D630}">
      <dgm:prSet/>
      <dgm:spPr/>
      <dgm:t>
        <a:bodyPr/>
        <a:lstStyle/>
        <a:p>
          <a:endParaRPr lang="en-US"/>
        </a:p>
      </dgm:t>
    </dgm:pt>
    <dgm:pt modelId="{B0473776-61E3-7340-8EEC-394158E4A7DB}">
      <dgm:prSet/>
      <dgm:spPr/>
      <dgm:t>
        <a:bodyPr/>
        <a:lstStyle/>
        <a:p>
          <a:pPr rtl="0"/>
          <a:r>
            <a:rPr lang="en-US" dirty="0"/>
            <a:t>has full rights</a:t>
          </a:r>
        </a:p>
      </dgm:t>
    </dgm:pt>
    <dgm:pt modelId="{164E48EE-39C8-CB4C-AFB2-3E51A4FA9FE7}" type="parTrans" cxnId="{FB6AA683-E30D-F64C-8B03-7F62FCEFC95F}">
      <dgm:prSet/>
      <dgm:spPr/>
      <dgm:t>
        <a:bodyPr/>
        <a:lstStyle/>
        <a:p>
          <a:endParaRPr lang="en-US"/>
        </a:p>
      </dgm:t>
    </dgm:pt>
    <dgm:pt modelId="{57353DB4-BE49-1143-9F85-168723B68B64}" type="sibTrans" cxnId="{FB6AA683-E30D-F64C-8B03-7F62FCEFC95F}">
      <dgm:prSet/>
      <dgm:spPr/>
      <dgm:t>
        <a:bodyPr/>
        <a:lstStyle/>
        <a:p>
          <a:endParaRPr lang="en-US"/>
        </a:p>
      </dgm:t>
    </dgm:pt>
    <dgm:pt modelId="{33A1D786-0135-1840-A144-60F79287C4C3}">
      <dgm:prSet/>
      <dgm:spPr/>
      <dgm:t>
        <a:bodyPr/>
        <a:lstStyle/>
        <a:p>
          <a:pPr rtl="0"/>
          <a:r>
            <a:rPr lang="en-US" dirty="0"/>
            <a:t>may grant rights to others</a:t>
          </a:r>
        </a:p>
      </dgm:t>
    </dgm:pt>
    <dgm:pt modelId="{61EA1BC1-D78C-F648-AFDD-AB82E3AA0AF1}" type="parTrans" cxnId="{24D4D4B1-3C89-7449-A02C-2B0D15107585}">
      <dgm:prSet/>
      <dgm:spPr/>
      <dgm:t>
        <a:bodyPr/>
        <a:lstStyle/>
        <a:p>
          <a:endParaRPr lang="en-US"/>
        </a:p>
      </dgm:t>
    </dgm:pt>
    <dgm:pt modelId="{19D05B34-A950-484A-ADC7-A7F4D51F2440}" type="sibTrans" cxnId="{24D4D4B1-3C89-7449-A02C-2B0D15107585}">
      <dgm:prSet/>
      <dgm:spPr/>
      <dgm:t>
        <a:bodyPr/>
        <a:lstStyle/>
        <a:p>
          <a:endParaRPr lang="en-US"/>
        </a:p>
      </dgm:t>
    </dgm:pt>
    <dgm:pt modelId="{E6C0D814-757F-8345-A227-BB7EEB0F50D7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Specific Users</a:t>
          </a:r>
        </a:p>
      </dgm:t>
    </dgm:pt>
    <dgm:pt modelId="{7645BBE5-8985-3240-80FA-D4624622DCB1}" type="parTrans" cxnId="{C44D0D29-C98E-B140-80D6-6F3058F7B826}">
      <dgm:prSet/>
      <dgm:spPr/>
      <dgm:t>
        <a:bodyPr/>
        <a:lstStyle/>
        <a:p>
          <a:endParaRPr lang="en-US"/>
        </a:p>
      </dgm:t>
    </dgm:pt>
    <dgm:pt modelId="{C650CC52-18D0-FD4E-9FC6-1AE790A8A491}" type="sibTrans" cxnId="{C44D0D29-C98E-B140-80D6-6F3058F7B826}">
      <dgm:prSet/>
      <dgm:spPr/>
      <dgm:t>
        <a:bodyPr/>
        <a:lstStyle/>
        <a:p>
          <a:endParaRPr lang="en-US"/>
        </a:p>
      </dgm:t>
    </dgm:pt>
    <dgm:pt modelId="{6E5F1D12-3B1A-CC47-A263-EB1EBF1BF4D4}">
      <dgm:prSet/>
      <dgm:spPr/>
      <dgm:t>
        <a:bodyPr/>
        <a:lstStyle/>
        <a:p>
          <a:pPr rtl="0"/>
          <a:r>
            <a:rPr lang="en-US" dirty="0"/>
            <a:t>individual users who are designated by user ID</a:t>
          </a:r>
        </a:p>
      </dgm:t>
    </dgm:pt>
    <dgm:pt modelId="{56EAF750-C9A1-C742-9010-429D44EB2D59}" type="parTrans" cxnId="{3ABF8B90-99DA-0340-87E8-E627324BFD62}">
      <dgm:prSet/>
      <dgm:spPr/>
      <dgm:t>
        <a:bodyPr/>
        <a:lstStyle/>
        <a:p>
          <a:endParaRPr lang="en-US"/>
        </a:p>
      </dgm:t>
    </dgm:pt>
    <dgm:pt modelId="{A9DBCFFF-F957-4C4F-9AB2-EE4A10512DC2}" type="sibTrans" cxnId="{3ABF8B90-99DA-0340-87E8-E627324BFD62}">
      <dgm:prSet/>
      <dgm:spPr/>
      <dgm:t>
        <a:bodyPr/>
        <a:lstStyle/>
        <a:p>
          <a:endParaRPr lang="en-US"/>
        </a:p>
      </dgm:t>
    </dgm:pt>
    <dgm:pt modelId="{3671FA88-3286-DC49-ABF1-C8162697F34C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User Groups</a:t>
          </a:r>
        </a:p>
      </dgm:t>
    </dgm:pt>
    <dgm:pt modelId="{BB2A68C9-D312-9D4B-BB8F-DB5584C40407}" type="parTrans" cxnId="{8D8CD3DF-F5D4-A642-963D-59E139EC62C4}">
      <dgm:prSet/>
      <dgm:spPr/>
      <dgm:t>
        <a:bodyPr/>
        <a:lstStyle/>
        <a:p>
          <a:endParaRPr lang="en-US"/>
        </a:p>
      </dgm:t>
    </dgm:pt>
    <dgm:pt modelId="{AF29CE4C-83CF-DE40-BA1D-640A1C593411}" type="sibTrans" cxnId="{8D8CD3DF-F5D4-A642-963D-59E139EC62C4}">
      <dgm:prSet/>
      <dgm:spPr/>
      <dgm:t>
        <a:bodyPr/>
        <a:lstStyle/>
        <a:p>
          <a:endParaRPr lang="en-US"/>
        </a:p>
      </dgm:t>
    </dgm:pt>
    <dgm:pt modelId="{DD19B491-5E34-2046-847C-2F5B4DA1D2B7}">
      <dgm:prSet/>
      <dgm:spPr/>
      <dgm:t>
        <a:bodyPr/>
        <a:lstStyle/>
        <a:p>
          <a:pPr rtl="0"/>
          <a:r>
            <a:rPr lang="en-US" dirty="0"/>
            <a:t>a set of users who are not individually defined</a:t>
          </a:r>
        </a:p>
      </dgm:t>
    </dgm:pt>
    <dgm:pt modelId="{6A9464C0-48BD-3D4E-BD78-B68870DBF488}" type="parTrans" cxnId="{4ED96A00-E998-6A44-830B-F7D0ED3DBD77}">
      <dgm:prSet/>
      <dgm:spPr/>
      <dgm:t>
        <a:bodyPr/>
        <a:lstStyle/>
        <a:p>
          <a:endParaRPr lang="en-US"/>
        </a:p>
      </dgm:t>
    </dgm:pt>
    <dgm:pt modelId="{E68E0B85-8FF0-8845-B254-DEFA27867CF2}" type="sibTrans" cxnId="{4ED96A00-E998-6A44-830B-F7D0ED3DBD77}">
      <dgm:prSet/>
      <dgm:spPr/>
      <dgm:t>
        <a:bodyPr/>
        <a:lstStyle/>
        <a:p>
          <a:endParaRPr lang="en-US"/>
        </a:p>
      </dgm:t>
    </dgm:pt>
    <dgm:pt modelId="{6B1B1558-07C3-2B49-BA29-9B7E88E37A95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All</a:t>
          </a:r>
        </a:p>
      </dgm:t>
    </dgm:pt>
    <dgm:pt modelId="{D8A8C0D0-99AF-884F-BBC3-966983A68A71}" type="parTrans" cxnId="{8FDE51AE-BEF3-6348-9BFF-B3E54A07A98C}">
      <dgm:prSet/>
      <dgm:spPr/>
      <dgm:t>
        <a:bodyPr/>
        <a:lstStyle/>
        <a:p>
          <a:endParaRPr lang="en-US"/>
        </a:p>
      </dgm:t>
    </dgm:pt>
    <dgm:pt modelId="{03D0A936-D56E-7046-9167-2464C693678A}" type="sibTrans" cxnId="{8FDE51AE-BEF3-6348-9BFF-B3E54A07A98C}">
      <dgm:prSet/>
      <dgm:spPr/>
      <dgm:t>
        <a:bodyPr/>
        <a:lstStyle/>
        <a:p>
          <a:endParaRPr lang="en-US"/>
        </a:p>
      </dgm:t>
    </dgm:pt>
    <dgm:pt modelId="{9AE6645A-6ECA-4843-ABE1-605EBDA1E900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dirty="0"/>
            <a:t>all users who have access to this system</a:t>
          </a:r>
        </a:p>
      </dgm:t>
    </dgm:pt>
    <dgm:pt modelId="{76B3E83C-D6B0-E645-AB24-2BB2EDDCD627}" type="parTrans" cxnId="{D9DB21E9-A437-4242-B5AF-01608A606408}">
      <dgm:prSet/>
      <dgm:spPr/>
      <dgm:t>
        <a:bodyPr/>
        <a:lstStyle/>
        <a:p>
          <a:endParaRPr lang="en-US"/>
        </a:p>
      </dgm:t>
    </dgm:pt>
    <dgm:pt modelId="{6BE289D3-CE5D-8F41-87C2-1A7838F2B8AF}" type="sibTrans" cxnId="{D9DB21E9-A437-4242-B5AF-01608A606408}">
      <dgm:prSet/>
      <dgm:spPr/>
      <dgm:t>
        <a:bodyPr/>
        <a:lstStyle/>
        <a:p>
          <a:endParaRPr lang="en-US"/>
        </a:p>
      </dgm:t>
    </dgm:pt>
    <dgm:pt modelId="{A321E58C-11AC-404A-AE93-405052BF935A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dirty="0"/>
            <a:t>these are public files</a:t>
          </a:r>
        </a:p>
      </dgm:t>
    </dgm:pt>
    <dgm:pt modelId="{B6C2C2C6-946F-064F-BA6C-4A39D9135414}" type="parTrans" cxnId="{1AEACDD0-0608-D546-ADF1-9F4714C7DBFF}">
      <dgm:prSet/>
      <dgm:spPr/>
      <dgm:t>
        <a:bodyPr/>
        <a:lstStyle/>
        <a:p>
          <a:endParaRPr lang="en-US"/>
        </a:p>
      </dgm:t>
    </dgm:pt>
    <dgm:pt modelId="{CEC52F11-F014-944F-BC2D-BE4083102E25}" type="sibTrans" cxnId="{1AEACDD0-0608-D546-ADF1-9F4714C7DBFF}">
      <dgm:prSet/>
      <dgm:spPr/>
      <dgm:t>
        <a:bodyPr/>
        <a:lstStyle/>
        <a:p>
          <a:endParaRPr lang="en-US"/>
        </a:p>
      </dgm:t>
    </dgm:pt>
    <dgm:pt modelId="{D79B48FD-E7EB-4641-89F2-D5D2AE13E41F}" type="pres">
      <dgm:prSet presAssocID="{4193919C-1D9B-6E49-BF5E-0A3355A91797}" presName="theList" presStyleCnt="0">
        <dgm:presLayoutVars>
          <dgm:dir/>
          <dgm:animLvl val="lvl"/>
          <dgm:resizeHandles val="exact"/>
        </dgm:presLayoutVars>
      </dgm:prSet>
      <dgm:spPr/>
    </dgm:pt>
    <dgm:pt modelId="{CEDC65A7-957A-7546-86F5-39D89F9A595D}" type="pres">
      <dgm:prSet presAssocID="{CF21BD14-417D-8D4F-BC62-5BF48B879651}" presName="compNode" presStyleCnt="0"/>
      <dgm:spPr/>
    </dgm:pt>
    <dgm:pt modelId="{86441846-E8DF-1545-BFDA-F94AE887182A}" type="pres">
      <dgm:prSet presAssocID="{CF21BD14-417D-8D4F-BC62-5BF48B879651}" presName="aNode" presStyleLbl="bgShp" presStyleIdx="0" presStyleCnt="4"/>
      <dgm:spPr/>
    </dgm:pt>
    <dgm:pt modelId="{A0ACE1D8-DD05-654B-A17E-B0F2EAFB5184}" type="pres">
      <dgm:prSet presAssocID="{CF21BD14-417D-8D4F-BC62-5BF48B879651}" presName="textNode" presStyleLbl="bgShp" presStyleIdx="0" presStyleCnt="4"/>
      <dgm:spPr/>
    </dgm:pt>
    <dgm:pt modelId="{20DF83BE-7F07-F644-9E2C-A3867C191E02}" type="pres">
      <dgm:prSet presAssocID="{CF21BD14-417D-8D4F-BC62-5BF48B879651}" presName="compChildNode" presStyleCnt="0"/>
      <dgm:spPr/>
    </dgm:pt>
    <dgm:pt modelId="{53E0D880-1BED-DD41-9FBC-1B904F8375F6}" type="pres">
      <dgm:prSet presAssocID="{CF21BD14-417D-8D4F-BC62-5BF48B879651}" presName="theInnerList" presStyleCnt="0"/>
      <dgm:spPr/>
    </dgm:pt>
    <dgm:pt modelId="{648E4223-BB38-E146-B305-BDBCD4F06ACC}" type="pres">
      <dgm:prSet presAssocID="{A603242B-43B6-4E4C-91C9-7205218C91B0}" presName="childNode" presStyleLbl="node1" presStyleIdx="0" presStyleCnt="7">
        <dgm:presLayoutVars>
          <dgm:bulletEnabled val="1"/>
        </dgm:presLayoutVars>
      </dgm:prSet>
      <dgm:spPr/>
    </dgm:pt>
    <dgm:pt modelId="{0384A2BA-A8F6-574C-8267-4705DBD2D9DC}" type="pres">
      <dgm:prSet presAssocID="{A603242B-43B6-4E4C-91C9-7205218C91B0}" presName="aSpace2" presStyleCnt="0"/>
      <dgm:spPr/>
    </dgm:pt>
    <dgm:pt modelId="{D88DA2BC-3588-E841-8E55-38A091B56E6F}" type="pres">
      <dgm:prSet presAssocID="{B0473776-61E3-7340-8EEC-394158E4A7DB}" presName="childNode" presStyleLbl="node1" presStyleIdx="1" presStyleCnt="7">
        <dgm:presLayoutVars>
          <dgm:bulletEnabled val="1"/>
        </dgm:presLayoutVars>
      </dgm:prSet>
      <dgm:spPr/>
    </dgm:pt>
    <dgm:pt modelId="{C3565448-D8A0-0A43-B576-FA1349FB0506}" type="pres">
      <dgm:prSet presAssocID="{B0473776-61E3-7340-8EEC-394158E4A7DB}" presName="aSpace2" presStyleCnt="0"/>
      <dgm:spPr/>
    </dgm:pt>
    <dgm:pt modelId="{5AF89341-01B8-D545-B3C8-F5665B3D4A15}" type="pres">
      <dgm:prSet presAssocID="{33A1D786-0135-1840-A144-60F79287C4C3}" presName="childNode" presStyleLbl="node1" presStyleIdx="2" presStyleCnt="7">
        <dgm:presLayoutVars>
          <dgm:bulletEnabled val="1"/>
        </dgm:presLayoutVars>
      </dgm:prSet>
      <dgm:spPr/>
    </dgm:pt>
    <dgm:pt modelId="{253CE6C7-7FC7-F548-9712-80EDBFB1D9CF}" type="pres">
      <dgm:prSet presAssocID="{CF21BD14-417D-8D4F-BC62-5BF48B879651}" presName="aSpace" presStyleCnt="0"/>
      <dgm:spPr/>
    </dgm:pt>
    <dgm:pt modelId="{E2A22841-001A-3B48-8895-5F00C3400D89}" type="pres">
      <dgm:prSet presAssocID="{E6C0D814-757F-8345-A227-BB7EEB0F50D7}" presName="compNode" presStyleCnt="0"/>
      <dgm:spPr/>
    </dgm:pt>
    <dgm:pt modelId="{DB0D742E-A0FB-8B49-BFF8-72B06A325F7F}" type="pres">
      <dgm:prSet presAssocID="{E6C0D814-757F-8345-A227-BB7EEB0F50D7}" presName="aNode" presStyleLbl="bgShp" presStyleIdx="1" presStyleCnt="4"/>
      <dgm:spPr/>
    </dgm:pt>
    <dgm:pt modelId="{67D78107-4121-D54D-866A-164B6BD6ADF1}" type="pres">
      <dgm:prSet presAssocID="{E6C0D814-757F-8345-A227-BB7EEB0F50D7}" presName="textNode" presStyleLbl="bgShp" presStyleIdx="1" presStyleCnt="4"/>
      <dgm:spPr/>
    </dgm:pt>
    <dgm:pt modelId="{62F39443-A0F5-1444-B862-2D6F7D3BED00}" type="pres">
      <dgm:prSet presAssocID="{E6C0D814-757F-8345-A227-BB7EEB0F50D7}" presName="compChildNode" presStyleCnt="0"/>
      <dgm:spPr/>
    </dgm:pt>
    <dgm:pt modelId="{00A923A0-0628-8C4C-9AF3-CE318B8C055D}" type="pres">
      <dgm:prSet presAssocID="{E6C0D814-757F-8345-A227-BB7EEB0F50D7}" presName="theInnerList" presStyleCnt="0"/>
      <dgm:spPr/>
    </dgm:pt>
    <dgm:pt modelId="{1B516091-6E8F-144A-B411-6233FF7A9677}" type="pres">
      <dgm:prSet presAssocID="{6E5F1D12-3B1A-CC47-A263-EB1EBF1BF4D4}" presName="childNode" presStyleLbl="node1" presStyleIdx="3" presStyleCnt="7">
        <dgm:presLayoutVars>
          <dgm:bulletEnabled val="1"/>
        </dgm:presLayoutVars>
      </dgm:prSet>
      <dgm:spPr/>
    </dgm:pt>
    <dgm:pt modelId="{BD02BF44-213F-6C4E-8517-D064C8B01046}" type="pres">
      <dgm:prSet presAssocID="{E6C0D814-757F-8345-A227-BB7EEB0F50D7}" presName="aSpace" presStyleCnt="0"/>
      <dgm:spPr/>
    </dgm:pt>
    <dgm:pt modelId="{FF561586-F88C-2F4E-9CCA-1204D78A2730}" type="pres">
      <dgm:prSet presAssocID="{3671FA88-3286-DC49-ABF1-C8162697F34C}" presName="compNode" presStyleCnt="0"/>
      <dgm:spPr/>
    </dgm:pt>
    <dgm:pt modelId="{C49F3C61-B89C-184E-A182-7592720ABFC2}" type="pres">
      <dgm:prSet presAssocID="{3671FA88-3286-DC49-ABF1-C8162697F34C}" presName="aNode" presStyleLbl="bgShp" presStyleIdx="2" presStyleCnt="4"/>
      <dgm:spPr/>
    </dgm:pt>
    <dgm:pt modelId="{8727633A-648E-424E-BF88-489119D0A048}" type="pres">
      <dgm:prSet presAssocID="{3671FA88-3286-DC49-ABF1-C8162697F34C}" presName="textNode" presStyleLbl="bgShp" presStyleIdx="2" presStyleCnt="4"/>
      <dgm:spPr/>
    </dgm:pt>
    <dgm:pt modelId="{5A3F0B1A-5791-0345-8B15-19261E18003E}" type="pres">
      <dgm:prSet presAssocID="{3671FA88-3286-DC49-ABF1-C8162697F34C}" presName="compChildNode" presStyleCnt="0"/>
      <dgm:spPr/>
    </dgm:pt>
    <dgm:pt modelId="{EC2A7590-4B18-A84E-B3FF-601EBD055C00}" type="pres">
      <dgm:prSet presAssocID="{3671FA88-3286-DC49-ABF1-C8162697F34C}" presName="theInnerList" presStyleCnt="0"/>
      <dgm:spPr/>
    </dgm:pt>
    <dgm:pt modelId="{08A9B48A-73E5-8948-ACF5-9B5CF99BB1B8}" type="pres">
      <dgm:prSet presAssocID="{DD19B491-5E34-2046-847C-2F5B4DA1D2B7}" presName="childNode" presStyleLbl="node1" presStyleIdx="4" presStyleCnt="7">
        <dgm:presLayoutVars>
          <dgm:bulletEnabled val="1"/>
        </dgm:presLayoutVars>
      </dgm:prSet>
      <dgm:spPr/>
    </dgm:pt>
    <dgm:pt modelId="{64910C7D-4AEC-5144-B663-8C4F048402A3}" type="pres">
      <dgm:prSet presAssocID="{3671FA88-3286-DC49-ABF1-C8162697F34C}" presName="aSpace" presStyleCnt="0"/>
      <dgm:spPr/>
    </dgm:pt>
    <dgm:pt modelId="{373230EE-121C-3E47-8B14-018C0D6ECEEA}" type="pres">
      <dgm:prSet presAssocID="{6B1B1558-07C3-2B49-BA29-9B7E88E37A95}" presName="compNode" presStyleCnt="0"/>
      <dgm:spPr/>
    </dgm:pt>
    <dgm:pt modelId="{D6114748-BAAC-564D-A53A-B59506D8F26B}" type="pres">
      <dgm:prSet presAssocID="{6B1B1558-07C3-2B49-BA29-9B7E88E37A95}" presName="aNode" presStyleLbl="bgShp" presStyleIdx="3" presStyleCnt="4"/>
      <dgm:spPr/>
    </dgm:pt>
    <dgm:pt modelId="{812FD278-A24A-7648-92B4-9E9AB5663BDD}" type="pres">
      <dgm:prSet presAssocID="{6B1B1558-07C3-2B49-BA29-9B7E88E37A95}" presName="textNode" presStyleLbl="bgShp" presStyleIdx="3" presStyleCnt="4"/>
      <dgm:spPr/>
    </dgm:pt>
    <dgm:pt modelId="{2088BE21-389B-6C47-A1A4-2EF06A806040}" type="pres">
      <dgm:prSet presAssocID="{6B1B1558-07C3-2B49-BA29-9B7E88E37A95}" presName="compChildNode" presStyleCnt="0"/>
      <dgm:spPr/>
    </dgm:pt>
    <dgm:pt modelId="{B1EE7C24-A50C-7F49-B6D5-A7C4F8448A9F}" type="pres">
      <dgm:prSet presAssocID="{6B1B1558-07C3-2B49-BA29-9B7E88E37A95}" presName="theInnerList" presStyleCnt="0"/>
      <dgm:spPr/>
    </dgm:pt>
    <dgm:pt modelId="{39EE4791-275D-224E-AC13-080CD3A85AB3}" type="pres">
      <dgm:prSet presAssocID="{9AE6645A-6ECA-4843-ABE1-605EBDA1E900}" presName="childNode" presStyleLbl="node1" presStyleIdx="5" presStyleCnt="7">
        <dgm:presLayoutVars>
          <dgm:bulletEnabled val="1"/>
        </dgm:presLayoutVars>
      </dgm:prSet>
      <dgm:spPr/>
    </dgm:pt>
    <dgm:pt modelId="{C8306D2B-166E-094B-B463-DA216B38FD52}" type="pres">
      <dgm:prSet presAssocID="{9AE6645A-6ECA-4843-ABE1-605EBDA1E900}" presName="aSpace2" presStyleCnt="0"/>
      <dgm:spPr/>
    </dgm:pt>
    <dgm:pt modelId="{4748FB64-615F-1546-BE00-F89F2BE6DD56}" type="pres">
      <dgm:prSet presAssocID="{A321E58C-11AC-404A-AE93-405052BF935A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4ED96A00-E998-6A44-830B-F7D0ED3DBD77}" srcId="{3671FA88-3286-DC49-ABF1-C8162697F34C}" destId="{DD19B491-5E34-2046-847C-2F5B4DA1D2B7}" srcOrd="0" destOrd="0" parTransId="{6A9464C0-48BD-3D4E-BD78-B68870DBF488}" sibTransId="{E68E0B85-8FF0-8845-B254-DEFA27867CF2}"/>
    <dgm:cxn modelId="{A7630C03-64A0-3841-8FAE-A2C14CEF447B}" type="presOf" srcId="{B0473776-61E3-7340-8EEC-394158E4A7DB}" destId="{D88DA2BC-3588-E841-8E55-38A091B56E6F}" srcOrd="0" destOrd="0" presId="urn:microsoft.com/office/officeart/2005/8/layout/lProcess2"/>
    <dgm:cxn modelId="{4150E40E-BF3C-784C-A02D-081898268C8E}" type="presOf" srcId="{CF21BD14-417D-8D4F-BC62-5BF48B879651}" destId="{A0ACE1D8-DD05-654B-A17E-B0F2EAFB5184}" srcOrd="1" destOrd="0" presId="urn:microsoft.com/office/officeart/2005/8/layout/lProcess2"/>
    <dgm:cxn modelId="{1794C711-358F-0542-9643-9E5D895EA6D2}" type="presOf" srcId="{E6C0D814-757F-8345-A227-BB7EEB0F50D7}" destId="{67D78107-4121-D54D-866A-164B6BD6ADF1}" srcOrd="1" destOrd="0" presId="urn:microsoft.com/office/officeart/2005/8/layout/lProcess2"/>
    <dgm:cxn modelId="{C44D0D29-C98E-B140-80D6-6F3058F7B826}" srcId="{4193919C-1D9B-6E49-BF5E-0A3355A91797}" destId="{E6C0D814-757F-8345-A227-BB7EEB0F50D7}" srcOrd="1" destOrd="0" parTransId="{7645BBE5-8985-3240-80FA-D4624622DCB1}" sibTransId="{C650CC52-18D0-FD4E-9FC6-1AE790A8A491}"/>
    <dgm:cxn modelId="{5A0E0263-F914-1047-9C35-4B3895A5A7D7}" type="presOf" srcId="{33A1D786-0135-1840-A144-60F79287C4C3}" destId="{5AF89341-01B8-D545-B3C8-F5665B3D4A15}" srcOrd="0" destOrd="0" presId="urn:microsoft.com/office/officeart/2005/8/layout/lProcess2"/>
    <dgm:cxn modelId="{2CF1D543-FBC7-FC4D-A9F0-8400C68C2D7D}" srcId="{4193919C-1D9B-6E49-BF5E-0A3355A91797}" destId="{CF21BD14-417D-8D4F-BC62-5BF48B879651}" srcOrd="0" destOrd="0" parTransId="{A46BB1F8-9B53-CA48-97DB-B30D32D226ED}" sibTransId="{50A9F612-138F-BF49-9EDD-E6ECB680AFC4}"/>
    <dgm:cxn modelId="{0561D465-17DB-D14F-A895-A501ED0CB629}" type="presOf" srcId="{A603242B-43B6-4E4C-91C9-7205218C91B0}" destId="{648E4223-BB38-E146-B305-BDBCD4F06ACC}" srcOrd="0" destOrd="0" presId="urn:microsoft.com/office/officeart/2005/8/layout/lProcess2"/>
    <dgm:cxn modelId="{5BB08867-0B87-EB4E-95C3-6692253DD2D0}" type="presOf" srcId="{9AE6645A-6ECA-4843-ABE1-605EBDA1E900}" destId="{39EE4791-275D-224E-AC13-080CD3A85AB3}" srcOrd="0" destOrd="0" presId="urn:microsoft.com/office/officeart/2005/8/layout/lProcess2"/>
    <dgm:cxn modelId="{7CE34D6C-FB71-754F-84A4-4D3925416C3E}" type="presOf" srcId="{DD19B491-5E34-2046-847C-2F5B4DA1D2B7}" destId="{08A9B48A-73E5-8948-ACF5-9B5CF99BB1B8}" srcOrd="0" destOrd="0" presId="urn:microsoft.com/office/officeart/2005/8/layout/lProcess2"/>
    <dgm:cxn modelId="{9A19B270-F707-5B4D-AFA6-ADCEAB26A7A0}" type="presOf" srcId="{3671FA88-3286-DC49-ABF1-C8162697F34C}" destId="{C49F3C61-B89C-184E-A182-7592720ABFC2}" srcOrd="0" destOrd="0" presId="urn:microsoft.com/office/officeart/2005/8/layout/lProcess2"/>
    <dgm:cxn modelId="{EBD4DE72-A615-0849-94B1-802D30850FBE}" type="presOf" srcId="{3671FA88-3286-DC49-ABF1-C8162697F34C}" destId="{8727633A-648E-424E-BF88-489119D0A048}" srcOrd="1" destOrd="0" presId="urn:microsoft.com/office/officeart/2005/8/layout/lProcess2"/>
    <dgm:cxn modelId="{E9F75E54-C87A-4342-A30C-97ECDB081593}" type="presOf" srcId="{4193919C-1D9B-6E49-BF5E-0A3355A91797}" destId="{D79B48FD-E7EB-4641-89F2-D5D2AE13E41F}" srcOrd="0" destOrd="0" presId="urn:microsoft.com/office/officeart/2005/8/layout/lProcess2"/>
    <dgm:cxn modelId="{C4467A74-CBA9-2E41-AB9D-3E0942EBA564}" type="presOf" srcId="{E6C0D814-757F-8345-A227-BB7EEB0F50D7}" destId="{DB0D742E-A0FB-8B49-BFF8-72B06A325F7F}" srcOrd="0" destOrd="0" presId="urn:microsoft.com/office/officeart/2005/8/layout/lProcess2"/>
    <dgm:cxn modelId="{675F997A-1BAB-C040-9C9A-BE52B27A01E3}" type="presOf" srcId="{CF21BD14-417D-8D4F-BC62-5BF48B879651}" destId="{86441846-E8DF-1545-BFDA-F94AE887182A}" srcOrd="0" destOrd="0" presId="urn:microsoft.com/office/officeart/2005/8/layout/lProcess2"/>
    <dgm:cxn modelId="{A3B80D82-2586-994F-95C5-C8987BA561B8}" type="presOf" srcId="{A321E58C-11AC-404A-AE93-405052BF935A}" destId="{4748FB64-615F-1546-BE00-F89F2BE6DD56}" srcOrd="0" destOrd="0" presId="urn:microsoft.com/office/officeart/2005/8/layout/lProcess2"/>
    <dgm:cxn modelId="{FB6AA683-E30D-F64C-8B03-7F62FCEFC95F}" srcId="{CF21BD14-417D-8D4F-BC62-5BF48B879651}" destId="{B0473776-61E3-7340-8EEC-394158E4A7DB}" srcOrd="1" destOrd="0" parTransId="{164E48EE-39C8-CB4C-AFB2-3E51A4FA9FE7}" sibTransId="{57353DB4-BE49-1143-9F85-168723B68B64}"/>
    <dgm:cxn modelId="{69E23E84-91CF-174F-8A9D-39BC4227D630}" srcId="{CF21BD14-417D-8D4F-BC62-5BF48B879651}" destId="{A603242B-43B6-4E4C-91C9-7205218C91B0}" srcOrd="0" destOrd="0" parTransId="{5AB44090-3AFF-9846-931C-F964E218ADA5}" sibTransId="{006DA7F2-3C91-0440-BD35-24E3EBB31C20}"/>
    <dgm:cxn modelId="{1671258A-4FE9-E64C-8A20-0CBEEF234A0B}" type="presOf" srcId="{6B1B1558-07C3-2B49-BA29-9B7E88E37A95}" destId="{812FD278-A24A-7648-92B4-9E9AB5663BDD}" srcOrd="1" destOrd="0" presId="urn:microsoft.com/office/officeart/2005/8/layout/lProcess2"/>
    <dgm:cxn modelId="{7FCE6E8D-A5EE-4745-BDDD-1A9D84FE3322}" type="presOf" srcId="{6E5F1D12-3B1A-CC47-A263-EB1EBF1BF4D4}" destId="{1B516091-6E8F-144A-B411-6233FF7A9677}" srcOrd="0" destOrd="0" presId="urn:microsoft.com/office/officeart/2005/8/layout/lProcess2"/>
    <dgm:cxn modelId="{3ABF8B90-99DA-0340-87E8-E627324BFD62}" srcId="{E6C0D814-757F-8345-A227-BB7EEB0F50D7}" destId="{6E5F1D12-3B1A-CC47-A263-EB1EBF1BF4D4}" srcOrd="0" destOrd="0" parTransId="{56EAF750-C9A1-C742-9010-429D44EB2D59}" sibTransId="{A9DBCFFF-F957-4C4F-9AB2-EE4A10512DC2}"/>
    <dgm:cxn modelId="{8FDE51AE-BEF3-6348-9BFF-B3E54A07A98C}" srcId="{4193919C-1D9B-6E49-BF5E-0A3355A91797}" destId="{6B1B1558-07C3-2B49-BA29-9B7E88E37A95}" srcOrd="3" destOrd="0" parTransId="{D8A8C0D0-99AF-884F-BBC3-966983A68A71}" sibTransId="{03D0A936-D56E-7046-9167-2464C693678A}"/>
    <dgm:cxn modelId="{24D4D4B1-3C89-7449-A02C-2B0D15107585}" srcId="{CF21BD14-417D-8D4F-BC62-5BF48B879651}" destId="{33A1D786-0135-1840-A144-60F79287C4C3}" srcOrd="2" destOrd="0" parTransId="{61EA1BC1-D78C-F648-AFDD-AB82E3AA0AF1}" sibTransId="{19D05B34-A950-484A-ADC7-A7F4D51F2440}"/>
    <dgm:cxn modelId="{1AEACDD0-0608-D546-ADF1-9F4714C7DBFF}" srcId="{6B1B1558-07C3-2B49-BA29-9B7E88E37A95}" destId="{A321E58C-11AC-404A-AE93-405052BF935A}" srcOrd="1" destOrd="0" parTransId="{B6C2C2C6-946F-064F-BA6C-4A39D9135414}" sibTransId="{CEC52F11-F014-944F-BC2D-BE4083102E25}"/>
    <dgm:cxn modelId="{8D8CD3DF-F5D4-A642-963D-59E139EC62C4}" srcId="{4193919C-1D9B-6E49-BF5E-0A3355A91797}" destId="{3671FA88-3286-DC49-ABF1-C8162697F34C}" srcOrd="2" destOrd="0" parTransId="{BB2A68C9-D312-9D4B-BB8F-DB5584C40407}" sibTransId="{AF29CE4C-83CF-DE40-BA1D-640A1C593411}"/>
    <dgm:cxn modelId="{D9DB21E9-A437-4242-B5AF-01608A606408}" srcId="{6B1B1558-07C3-2B49-BA29-9B7E88E37A95}" destId="{9AE6645A-6ECA-4843-ABE1-605EBDA1E900}" srcOrd="0" destOrd="0" parTransId="{76B3E83C-D6B0-E645-AB24-2BB2EDDCD627}" sibTransId="{6BE289D3-CE5D-8F41-87C2-1A7838F2B8AF}"/>
    <dgm:cxn modelId="{05960BEC-9C0B-D74E-8AC4-337BB95E6844}" type="presOf" srcId="{6B1B1558-07C3-2B49-BA29-9B7E88E37A95}" destId="{D6114748-BAAC-564D-A53A-B59506D8F26B}" srcOrd="0" destOrd="0" presId="urn:microsoft.com/office/officeart/2005/8/layout/lProcess2"/>
    <dgm:cxn modelId="{B77D30E2-04E7-1D42-A94A-6A3B6AA0806F}" type="presParOf" srcId="{D79B48FD-E7EB-4641-89F2-D5D2AE13E41F}" destId="{CEDC65A7-957A-7546-86F5-39D89F9A595D}" srcOrd="0" destOrd="0" presId="urn:microsoft.com/office/officeart/2005/8/layout/lProcess2"/>
    <dgm:cxn modelId="{98C05D66-1E42-7041-8BDF-FC63694442DB}" type="presParOf" srcId="{CEDC65A7-957A-7546-86F5-39D89F9A595D}" destId="{86441846-E8DF-1545-BFDA-F94AE887182A}" srcOrd="0" destOrd="0" presId="urn:microsoft.com/office/officeart/2005/8/layout/lProcess2"/>
    <dgm:cxn modelId="{4A3C5499-1CD6-9D4C-B75B-57563394CD4E}" type="presParOf" srcId="{CEDC65A7-957A-7546-86F5-39D89F9A595D}" destId="{A0ACE1D8-DD05-654B-A17E-B0F2EAFB5184}" srcOrd="1" destOrd="0" presId="urn:microsoft.com/office/officeart/2005/8/layout/lProcess2"/>
    <dgm:cxn modelId="{A9AC5F52-8C74-A945-B604-5921440DD218}" type="presParOf" srcId="{CEDC65A7-957A-7546-86F5-39D89F9A595D}" destId="{20DF83BE-7F07-F644-9E2C-A3867C191E02}" srcOrd="2" destOrd="0" presId="urn:microsoft.com/office/officeart/2005/8/layout/lProcess2"/>
    <dgm:cxn modelId="{3265B2BC-93D3-8A4A-B79C-29B61EFC64E4}" type="presParOf" srcId="{20DF83BE-7F07-F644-9E2C-A3867C191E02}" destId="{53E0D880-1BED-DD41-9FBC-1B904F8375F6}" srcOrd="0" destOrd="0" presId="urn:microsoft.com/office/officeart/2005/8/layout/lProcess2"/>
    <dgm:cxn modelId="{10B5EA5C-AC1B-4349-B23F-08F37C4001B7}" type="presParOf" srcId="{53E0D880-1BED-DD41-9FBC-1B904F8375F6}" destId="{648E4223-BB38-E146-B305-BDBCD4F06ACC}" srcOrd="0" destOrd="0" presId="urn:microsoft.com/office/officeart/2005/8/layout/lProcess2"/>
    <dgm:cxn modelId="{A330A285-7AD4-C341-821D-DE174C1FBB49}" type="presParOf" srcId="{53E0D880-1BED-DD41-9FBC-1B904F8375F6}" destId="{0384A2BA-A8F6-574C-8267-4705DBD2D9DC}" srcOrd="1" destOrd="0" presId="urn:microsoft.com/office/officeart/2005/8/layout/lProcess2"/>
    <dgm:cxn modelId="{721974CC-3FE4-7748-92A6-929356539499}" type="presParOf" srcId="{53E0D880-1BED-DD41-9FBC-1B904F8375F6}" destId="{D88DA2BC-3588-E841-8E55-38A091B56E6F}" srcOrd="2" destOrd="0" presId="urn:microsoft.com/office/officeart/2005/8/layout/lProcess2"/>
    <dgm:cxn modelId="{EC2F2A70-EFB4-D141-8C19-13DBAAB022BB}" type="presParOf" srcId="{53E0D880-1BED-DD41-9FBC-1B904F8375F6}" destId="{C3565448-D8A0-0A43-B576-FA1349FB0506}" srcOrd="3" destOrd="0" presId="urn:microsoft.com/office/officeart/2005/8/layout/lProcess2"/>
    <dgm:cxn modelId="{5BF6DD2A-D55F-1A48-9504-142D7669201C}" type="presParOf" srcId="{53E0D880-1BED-DD41-9FBC-1B904F8375F6}" destId="{5AF89341-01B8-D545-B3C8-F5665B3D4A15}" srcOrd="4" destOrd="0" presId="urn:microsoft.com/office/officeart/2005/8/layout/lProcess2"/>
    <dgm:cxn modelId="{9E7BFC97-3906-A445-8466-3D6516E460BF}" type="presParOf" srcId="{D79B48FD-E7EB-4641-89F2-D5D2AE13E41F}" destId="{253CE6C7-7FC7-F548-9712-80EDBFB1D9CF}" srcOrd="1" destOrd="0" presId="urn:microsoft.com/office/officeart/2005/8/layout/lProcess2"/>
    <dgm:cxn modelId="{3747C861-0273-B240-9EA4-6F40913A784C}" type="presParOf" srcId="{D79B48FD-E7EB-4641-89F2-D5D2AE13E41F}" destId="{E2A22841-001A-3B48-8895-5F00C3400D89}" srcOrd="2" destOrd="0" presId="urn:microsoft.com/office/officeart/2005/8/layout/lProcess2"/>
    <dgm:cxn modelId="{EAACE4AA-1997-4E43-846E-42DC546259DE}" type="presParOf" srcId="{E2A22841-001A-3B48-8895-5F00C3400D89}" destId="{DB0D742E-A0FB-8B49-BFF8-72B06A325F7F}" srcOrd="0" destOrd="0" presId="urn:microsoft.com/office/officeart/2005/8/layout/lProcess2"/>
    <dgm:cxn modelId="{E1031281-B350-0E40-A1B7-C57B0C121D2F}" type="presParOf" srcId="{E2A22841-001A-3B48-8895-5F00C3400D89}" destId="{67D78107-4121-D54D-866A-164B6BD6ADF1}" srcOrd="1" destOrd="0" presId="urn:microsoft.com/office/officeart/2005/8/layout/lProcess2"/>
    <dgm:cxn modelId="{F2A8B136-0FA4-4A47-A950-A5CD1107AFD2}" type="presParOf" srcId="{E2A22841-001A-3B48-8895-5F00C3400D89}" destId="{62F39443-A0F5-1444-B862-2D6F7D3BED00}" srcOrd="2" destOrd="0" presId="urn:microsoft.com/office/officeart/2005/8/layout/lProcess2"/>
    <dgm:cxn modelId="{7FE396BD-729D-734F-847D-24DB6BE9B7FA}" type="presParOf" srcId="{62F39443-A0F5-1444-B862-2D6F7D3BED00}" destId="{00A923A0-0628-8C4C-9AF3-CE318B8C055D}" srcOrd="0" destOrd="0" presId="urn:microsoft.com/office/officeart/2005/8/layout/lProcess2"/>
    <dgm:cxn modelId="{3E3BB308-CC80-1840-87C2-CE2B8AB34FBC}" type="presParOf" srcId="{00A923A0-0628-8C4C-9AF3-CE318B8C055D}" destId="{1B516091-6E8F-144A-B411-6233FF7A9677}" srcOrd="0" destOrd="0" presId="urn:microsoft.com/office/officeart/2005/8/layout/lProcess2"/>
    <dgm:cxn modelId="{5CC775DF-3182-4849-8A02-3DC87F4F9254}" type="presParOf" srcId="{D79B48FD-E7EB-4641-89F2-D5D2AE13E41F}" destId="{BD02BF44-213F-6C4E-8517-D064C8B01046}" srcOrd="3" destOrd="0" presId="urn:microsoft.com/office/officeart/2005/8/layout/lProcess2"/>
    <dgm:cxn modelId="{C06691AC-EE11-DA41-AD51-E86C41AAB8CD}" type="presParOf" srcId="{D79B48FD-E7EB-4641-89F2-D5D2AE13E41F}" destId="{FF561586-F88C-2F4E-9CCA-1204D78A2730}" srcOrd="4" destOrd="0" presId="urn:microsoft.com/office/officeart/2005/8/layout/lProcess2"/>
    <dgm:cxn modelId="{AC6E568C-7401-A34C-8A82-99EB82D7521D}" type="presParOf" srcId="{FF561586-F88C-2F4E-9CCA-1204D78A2730}" destId="{C49F3C61-B89C-184E-A182-7592720ABFC2}" srcOrd="0" destOrd="0" presId="urn:microsoft.com/office/officeart/2005/8/layout/lProcess2"/>
    <dgm:cxn modelId="{67B030C6-C8C4-5D4A-86F6-6B3026238E84}" type="presParOf" srcId="{FF561586-F88C-2F4E-9CCA-1204D78A2730}" destId="{8727633A-648E-424E-BF88-489119D0A048}" srcOrd="1" destOrd="0" presId="urn:microsoft.com/office/officeart/2005/8/layout/lProcess2"/>
    <dgm:cxn modelId="{9652775B-8B20-4844-9525-DF931B2D7437}" type="presParOf" srcId="{FF561586-F88C-2F4E-9CCA-1204D78A2730}" destId="{5A3F0B1A-5791-0345-8B15-19261E18003E}" srcOrd="2" destOrd="0" presId="urn:microsoft.com/office/officeart/2005/8/layout/lProcess2"/>
    <dgm:cxn modelId="{FD0BDF61-F310-784D-A34C-E77ADBEB7364}" type="presParOf" srcId="{5A3F0B1A-5791-0345-8B15-19261E18003E}" destId="{EC2A7590-4B18-A84E-B3FF-601EBD055C00}" srcOrd="0" destOrd="0" presId="urn:microsoft.com/office/officeart/2005/8/layout/lProcess2"/>
    <dgm:cxn modelId="{3877E3DB-4FCD-1249-B819-51E2864D7534}" type="presParOf" srcId="{EC2A7590-4B18-A84E-B3FF-601EBD055C00}" destId="{08A9B48A-73E5-8948-ACF5-9B5CF99BB1B8}" srcOrd="0" destOrd="0" presId="urn:microsoft.com/office/officeart/2005/8/layout/lProcess2"/>
    <dgm:cxn modelId="{72387CFA-2639-2F49-909F-3E88CC354357}" type="presParOf" srcId="{D79B48FD-E7EB-4641-89F2-D5D2AE13E41F}" destId="{64910C7D-4AEC-5144-B663-8C4F048402A3}" srcOrd="5" destOrd="0" presId="urn:microsoft.com/office/officeart/2005/8/layout/lProcess2"/>
    <dgm:cxn modelId="{0B7FAB71-DC6D-0048-AC8C-ADD90613B902}" type="presParOf" srcId="{D79B48FD-E7EB-4641-89F2-D5D2AE13E41F}" destId="{373230EE-121C-3E47-8B14-018C0D6ECEEA}" srcOrd="6" destOrd="0" presId="urn:microsoft.com/office/officeart/2005/8/layout/lProcess2"/>
    <dgm:cxn modelId="{9243C421-0CEC-D040-BBD6-AEC7FC580DFB}" type="presParOf" srcId="{373230EE-121C-3E47-8B14-018C0D6ECEEA}" destId="{D6114748-BAAC-564D-A53A-B59506D8F26B}" srcOrd="0" destOrd="0" presId="urn:microsoft.com/office/officeart/2005/8/layout/lProcess2"/>
    <dgm:cxn modelId="{25D65D54-412C-A841-B0FA-BBECEE62844D}" type="presParOf" srcId="{373230EE-121C-3E47-8B14-018C0D6ECEEA}" destId="{812FD278-A24A-7648-92B4-9E9AB5663BDD}" srcOrd="1" destOrd="0" presId="urn:microsoft.com/office/officeart/2005/8/layout/lProcess2"/>
    <dgm:cxn modelId="{8B7C5183-AB4D-4B44-847F-694EA02FEB03}" type="presParOf" srcId="{373230EE-121C-3E47-8B14-018C0D6ECEEA}" destId="{2088BE21-389B-6C47-A1A4-2EF06A806040}" srcOrd="2" destOrd="0" presId="urn:microsoft.com/office/officeart/2005/8/layout/lProcess2"/>
    <dgm:cxn modelId="{DDF92C6C-7ADB-374E-AB6C-C36F632E239C}" type="presParOf" srcId="{2088BE21-389B-6C47-A1A4-2EF06A806040}" destId="{B1EE7C24-A50C-7F49-B6D5-A7C4F8448A9F}" srcOrd="0" destOrd="0" presId="urn:microsoft.com/office/officeart/2005/8/layout/lProcess2"/>
    <dgm:cxn modelId="{F43A93AC-D927-F74D-B190-FFC76725341C}" type="presParOf" srcId="{B1EE7C24-A50C-7F49-B6D5-A7C4F8448A9F}" destId="{39EE4791-275D-224E-AC13-080CD3A85AB3}" srcOrd="0" destOrd="0" presId="urn:microsoft.com/office/officeart/2005/8/layout/lProcess2"/>
    <dgm:cxn modelId="{147CAD2D-14B9-0D40-ADBF-B0116AAD8EBE}" type="presParOf" srcId="{B1EE7C24-A50C-7F49-B6D5-A7C4F8448A9F}" destId="{C8306D2B-166E-094B-B463-DA216B38FD52}" srcOrd="1" destOrd="0" presId="urn:microsoft.com/office/officeart/2005/8/layout/lProcess2"/>
    <dgm:cxn modelId="{FCBA6BC2-CC26-004B-9A82-1857947732D0}" type="presParOf" srcId="{B1EE7C24-A50C-7F49-B6D5-A7C4F8448A9F}" destId="{4748FB64-615F-1546-BE00-F89F2BE6DD56}" srcOrd="2" destOrd="0" presId="urn:microsoft.com/office/officeart/2005/8/layout/lProcess2"/>
  </dgm:cxnLst>
  <dgm:bg>
    <a:solidFill>
      <a:schemeClr val="accent6"/>
    </a:solidFill>
    <a:effectLst>
      <a:glow rad="101600">
        <a:schemeClr val="accent6">
          <a:alpha val="75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DB6B4E-87A0-1F4A-9FE1-03DAB009CEFA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444C22-DC3A-BB47-8AC6-7073DFF6DF96}">
      <dgm:prSet phldrT="[Text]"/>
      <dgm:spPr/>
      <dgm:t>
        <a:bodyPr/>
        <a:lstStyle/>
        <a:p>
          <a:r>
            <a:rPr lang="en-NZ" b="1" dirty="0"/>
            <a:t>Variable, large contiguous portions</a:t>
          </a:r>
          <a:endParaRPr lang="en-US" dirty="0"/>
        </a:p>
      </dgm:t>
    </dgm:pt>
    <dgm:pt modelId="{B1E03900-F011-E842-B11A-3BACB239F4D3}" type="parTrans" cxnId="{90A904A4-F6EF-9F42-A3B3-B09E51969F24}">
      <dgm:prSet/>
      <dgm:spPr/>
      <dgm:t>
        <a:bodyPr/>
        <a:lstStyle/>
        <a:p>
          <a:endParaRPr lang="en-US"/>
        </a:p>
      </dgm:t>
    </dgm:pt>
    <dgm:pt modelId="{9D69205C-6FC4-0E47-B313-55630E8F3873}" type="sibTrans" cxnId="{90A904A4-F6EF-9F42-A3B3-B09E51969F24}">
      <dgm:prSet/>
      <dgm:spPr/>
      <dgm:t>
        <a:bodyPr/>
        <a:lstStyle/>
        <a:p>
          <a:endParaRPr lang="en-US"/>
        </a:p>
      </dgm:t>
    </dgm:pt>
    <dgm:pt modelId="{77D50893-4BDC-5940-BA36-22D6A012A572}">
      <dgm:prSet phldrT="[Text]"/>
      <dgm:spPr/>
      <dgm:t>
        <a:bodyPr/>
        <a:lstStyle/>
        <a:p>
          <a:r>
            <a:rPr lang="en-NZ" b="1" dirty="0"/>
            <a:t>Blocks</a:t>
          </a:r>
          <a:endParaRPr lang="en-US" dirty="0"/>
        </a:p>
      </dgm:t>
    </dgm:pt>
    <dgm:pt modelId="{C1E6685C-04D9-6D46-9A42-66457993CB92}" type="parTrans" cxnId="{3EA10D41-24A4-D640-8B39-EB2CECDB2498}">
      <dgm:prSet/>
      <dgm:spPr/>
      <dgm:t>
        <a:bodyPr/>
        <a:lstStyle/>
        <a:p>
          <a:endParaRPr lang="en-US"/>
        </a:p>
      </dgm:t>
    </dgm:pt>
    <dgm:pt modelId="{B56BD13F-F538-9B4F-AA27-5DA4FF5E8DFD}" type="sibTrans" cxnId="{3EA10D41-24A4-D640-8B39-EB2CECDB2498}">
      <dgm:prSet/>
      <dgm:spPr/>
      <dgm:t>
        <a:bodyPr/>
        <a:lstStyle/>
        <a:p>
          <a:endParaRPr lang="en-US"/>
        </a:p>
      </dgm:t>
    </dgm:pt>
    <dgm:pt modelId="{B4EE80D6-4826-7F4D-8C15-E39B32EAB0E7}">
      <dgm:prSet/>
      <dgm:spPr/>
      <dgm:t>
        <a:bodyPr/>
        <a:lstStyle/>
        <a:p>
          <a:r>
            <a:rPr lang="en-NZ"/>
            <a:t>provides better performance</a:t>
          </a:r>
          <a:endParaRPr lang="en-NZ" dirty="0"/>
        </a:p>
      </dgm:t>
    </dgm:pt>
    <dgm:pt modelId="{B4AD403C-89F2-F54B-A2DF-271980224CF7}" type="parTrans" cxnId="{D9D87710-1DB0-4545-B057-5C6CDF3E9380}">
      <dgm:prSet/>
      <dgm:spPr/>
      <dgm:t>
        <a:bodyPr/>
        <a:lstStyle/>
        <a:p>
          <a:endParaRPr lang="en-US"/>
        </a:p>
      </dgm:t>
    </dgm:pt>
    <dgm:pt modelId="{5B1403DB-1DF0-7E46-B018-028AE2443530}" type="sibTrans" cxnId="{D9D87710-1DB0-4545-B057-5C6CDF3E9380}">
      <dgm:prSet/>
      <dgm:spPr/>
      <dgm:t>
        <a:bodyPr/>
        <a:lstStyle/>
        <a:p>
          <a:endParaRPr lang="en-US"/>
        </a:p>
      </dgm:t>
    </dgm:pt>
    <dgm:pt modelId="{CFD9DEF5-CEEF-4643-97FD-2975C737CC00}">
      <dgm:prSet/>
      <dgm:spPr/>
      <dgm:t>
        <a:bodyPr/>
        <a:lstStyle/>
        <a:p>
          <a:r>
            <a:rPr lang="en-NZ"/>
            <a:t>the variable size avoids waste</a:t>
          </a:r>
          <a:endParaRPr lang="en-NZ" dirty="0"/>
        </a:p>
      </dgm:t>
    </dgm:pt>
    <dgm:pt modelId="{FA5B43E8-E49B-7242-9C89-D1C75568166D}" type="parTrans" cxnId="{EB4D36F5-9065-BF42-9755-371D4C91EA97}">
      <dgm:prSet/>
      <dgm:spPr/>
      <dgm:t>
        <a:bodyPr/>
        <a:lstStyle/>
        <a:p>
          <a:endParaRPr lang="en-US"/>
        </a:p>
      </dgm:t>
    </dgm:pt>
    <dgm:pt modelId="{A71C7110-8609-0140-A6C7-9F05ECBDCB44}" type="sibTrans" cxnId="{EB4D36F5-9065-BF42-9755-371D4C91EA97}">
      <dgm:prSet/>
      <dgm:spPr/>
      <dgm:t>
        <a:bodyPr/>
        <a:lstStyle/>
        <a:p>
          <a:endParaRPr lang="en-US"/>
        </a:p>
      </dgm:t>
    </dgm:pt>
    <dgm:pt modelId="{92F8CE5E-C488-F04F-B47A-B71BF67382B3}">
      <dgm:prSet/>
      <dgm:spPr/>
      <dgm:t>
        <a:bodyPr/>
        <a:lstStyle/>
        <a:p>
          <a:r>
            <a:rPr lang="en-NZ"/>
            <a:t>the file allocation tables are small</a:t>
          </a:r>
          <a:endParaRPr lang="en-US"/>
        </a:p>
      </dgm:t>
    </dgm:pt>
    <dgm:pt modelId="{BA0F60B0-173A-5649-A83D-987626F406A9}" type="parTrans" cxnId="{0CBEA6D1-7DA3-F649-B648-94A2A239C06D}">
      <dgm:prSet/>
      <dgm:spPr/>
      <dgm:t>
        <a:bodyPr/>
        <a:lstStyle/>
        <a:p>
          <a:endParaRPr lang="en-US"/>
        </a:p>
      </dgm:t>
    </dgm:pt>
    <dgm:pt modelId="{D09D82ED-04C6-C544-957D-85E30A032A3B}" type="sibTrans" cxnId="{0CBEA6D1-7DA3-F649-B648-94A2A239C06D}">
      <dgm:prSet/>
      <dgm:spPr/>
      <dgm:t>
        <a:bodyPr/>
        <a:lstStyle/>
        <a:p>
          <a:endParaRPr lang="en-US"/>
        </a:p>
      </dgm:t>
    </dgm:pt>
    <dgm:pt modelId="{A500E2B8-557F-2244-B49B-68E3CC894C6D}">
      <dgm:prSet/>
      <dgm:spPr/>
      <dgm:t>
        <a:bodyPr/>
        <a:lstStyle/>
        <a:p>
          <a:r>
            <a:rPr lang="en-NZ"/>
            <a:t>small fixed portions provide greater flexibility</a:t>
          </a:r>
          <a:endParaRPr lang="en-NZ" dirty="0"/>
        </a:p>
      </dgm:t>
    </dgm:pt>
    <dgm:pt modelId="{38F2491F-2AFE-774C-A9FC-B635F0D99FFF}" type="parTrans" cxnId="{1ACAA1BF-337C-B549-9534-7B83580BD758}">
      <dgm:prSet/>
      <dgm:spPr/>
      <dgm:t>
        <a:bodyPr/>
        <a:lstStyle/>
        <a:p>
          <a:endParaRPr lang="en-US"/>
        </a:p>
      </dgm:t>
    </dgm:pt>
    <dgm:pt modelId="{4ED3173A-5A3F-6B48-8627-D8086FB11F3D}" type="sibTrans" cxnId="{1ACAA1BF-337C-B549-9534-7B83580BD758}">
      <dgm:prSet/>
      <dgm:spPr/>
      <dgm:t>
        <a:bodyPr/>
        <a:lstStyle/>
        <a:p>
          <a:endParaRPr lang="en-US"/>
        </a:p>
      </dgm:t>
    </dgm:pt>
    <dgm:pt modelId="{D5879452-9C62-304D-85DB-2037A040D605}">
      <dgm:prSet/>
      <dgm:spPr/>
      <dgm:t>
        <a:bodyPr/>
        <a:lstStyle/>
        <a:p>
          <a:r>
            <a:rPr lang="en-NZ"/>
            <a:t>they may require large tables or complex structures for their allocation</a:t>
          </a:r>
          <a:endParaRPr lang="en-NZ" dirty="0"/>
        </a:p>
      </dgm:t>
    </dgm:pt>
    <dgm:pt modelId="{78DB8BEB-C139-BA41-A208-FE8CBF6DDD0B}" type="parTrans" cxnId="{3607A07D-3ABF-3E49-866F-87CE24CB835E}">
      <dgm:prSet/>
      <dgm:spPr/>
      <dgm:t>
        <a:bodyPr/>
        <a:lstStyle/>
        <a:p>
          <a:endParaRPr lang="en-US"/>
        </a:p>
      </dgm:t>
    </dgm:pt>
    <dgm:pt modelId="{4A0B2D23-B536-0C49-A90A-1BCDC991D213}" type="sibTrans" cxnId="{3607A07D-3ABF-3E49-866F-87CE24CB835E}">
      <dgm:prSet/>
      <dgm:spPr/>
      <dgm:t>
        <a:bodyPr/>
        <a:lstStyle/>
        <a:p>
          <a:endParaRPr lang="en-US"/>
        </a:p>
      </dgm:t>
    </dgm:pt>
    <dgm:pt modelId="{88AA7BA7-6649-464E-B184-006E7A456B84}">
      <dgm:prSet/>
      <dgm:spPr/>
      <dgm:t>
        <a:bodyPr/>
        <a:lstStyle/>
        <a:p>
          <a:r>
            <a:rPr lang="en-NZ"/>
            <a:t>contiguity has been abandoned as a primary goal</a:t>
          </a:r>
          <a:endParaRPr lang="en-NZ" dirty="0"/>
        </a:p>
      </dgm:t>
    </dgm:pt>
    <dgm:pt modelId="{0444EFBF-C88D-5848-9CA0-57F1BE0B2164}" type="parTrans" cxnId="{DC0F4F95-13C9-374C-A8C4-025E5B6F013C}">
      <dgm:prSet/>
      <dgm:spPr/>
      <dgm:t>
        <a:bodyPr/>
        <a:lstStyle/>
        <a:p>
          <a:endParaRPr lang="en-US"/>
        </a:p>
      </dgm:t>
    </dgm:pt>
    <dgm:pt modelId="{9ED16260-D234-B942-9C3D-10096B69765D}" type="sibTrans" cxnId="{DC0F4F95-13C9-374C-A8C4-025E5B6F013C}">
      <dgm:prSet/>
      <dgm:spPr/>
      <dgm:t>
        <a:bodyPr/>
        <a:lstStyle/>
        <a:p>
          <a:endParaRPr lang="en-US"/>
        </a:p>
      </dgm:t>
    </dgm:pt>
    <dgm:pt modelId="{5FA231A9-B528-9944-ABF2-B0B935B9719A}">
      <dgm:prSet/>
      <dgm:spPr/>
      <dgm:t>
        <a:bodyPr/>
        <a:lstStyle/>
        <a:p>
          <a:r>
            <a:rPr lang="en-NZ"/>
            <a:t>blocks are allocated as needed</a:t>
          </a:r>
          <a:endParaRPr lang="en-NZ" dirty="0"/>
        </a:p>
      </dgm:t>
    </dgm:pt>
    <dgm:pt modelId="{D293A2C2-15D8-DF44-9C89-BE6EA6C37287}" type="parTrans" cxnId="{04779CD5-6B53-0044-BD75-D0FADA19C204}">
      <dgm:prSet/>
      <dgm:spPr/>
      <dgm:t>
        <a:bodyPr/>
        <a:lstStyle/>
        <a:p>
          <a:endParaRPr lang="en-US"/>
        </a:p>
      </dgm:t>
    </dgm:pt>
    <dgm:pt modelId="{10273893-80CF-D74C-860E-6D4F2CF702D7}" type="sibTrans" cxnId="{04779CD5-6B53-0044-BD75-D0FADA19C204}">
      <dgm:prSet/>
      <dgm:spPr/>
      <dgm:t>
        <a:bodyPr/>
        <a:lstStyle/>
        <a:p>
          <a:endParaRPr lang="en-US"/>
        </a:p>
      </dgm:t>
    </dgm:pt>
    <dgm:pt modelId="{A99332C1-3BAA-2F4A-B87B-CD10A973EFBB}" type="pres">
      <dgm:prSet presAssocID="{7ADB6B4E-87A0-1F4A-9FE1-03DAB009CEFA}" presName="Name0" presStyleCnt="0">
        <dgm:presLayoutVars>
          <dgm:dir/>
          <dgm:resizeHandles val="exact"/>
        </dgm:presLayoutVars>
      </dgm:prSet>
      <dgm:spPr/>
    </dgm:pt>
    <dgm:pt modelId="{08E47047-050B-D942-8763-87C9F36BDF3D}" type="pres">
      <dgm:prSet presAssocID="{E8444C22-DC3A-BB47-8AC6-7073DFF6DF96}" presName="node" presStyleLbl="node1" presStyleIdx="0" presStyleCnt="2">
        <dgm:presLayoutVars>
          <dgm:bulletEnabled val="1"/>
        </dgm:presLayoutVars>
      </dgm:prSet>
      <dgm:spPr/>
    </dgm:pt>
    <dgm:pt modelId="{C85B17F1-8706-0740-BA07-947D994F9E1D}" type="pres">
      <dgm:prSet presAssocID="{9D69205C-6FC4-0E47-B313-55630E8F3873}" presName="sibTrans" presStyleCnt="0"/>
      <dgm:spPr/>
    </dgm:pt>
    <dgm:pt modelId="{6CD21F77-3BAF-B64B-ABE5-02FA4C5025D3}" type="pres">
      <dgm:prSet presAssocID="{77D50893-4BDC-5940-BA36-22D6A012A572}" presName="node" presStyleLbl="node1" presStyleIdx="1" presStyleCnt="2">
        <dgm:presLayoutVars>
          <dgm:bulletEnabled val="1"/>
        </dgm:presLayoutVars>
      </dgm:prSet>
      <dgm:spPr/>
    </dgm:pt>
  </dgm:ptLst>
  <dgm:cxnLst>
    <dgm:cxn modelId="{3B17A604-2BC3-834D-9B05-4DBD97EB929A}" type="presOf" srcId="{88AA7BA7-6649-464E-B184-006E7A456B84}" destId="{6CD21F77-3BAF-B64B-ABE5-02FA4C5025D3}" srcOrd="0" destOrd="3" presId="urn:microsoft.com/office/officeart/2005/8/layout/hList6"/>
    <dgm:cxn modelId="{D9D87710-1DB0-4545-B057-5C6CDF3E9380}" srcId="{E8444C22-DC3A-BB47-8AC6-7073DFF6DF96}" destId="{B4EE80D6-4826-7F4D-8C15-E39B32EAB0E7}" srcOrd="0" destOrd="0" parTransId="{B4AD403C-89F2-F54B-A2DF-271980224CF7}" sibTransId="{5B1403DB-1DF0-7E46-B018-028AE2443530}"/>
    <dgm:cxn modelId="{3EA10D41-24A4-D640-8B39-EB2CECDB2498}" srcId="{7ADB6B4E-87A0-1F4A-9FE1-03DAB009CEFA}" destId="{77D50893-4BDC-5940-BA36-22D6A012A572}" srcOrd="1" destOrd="0" parTransId="{C1E6685C-04D9-6D46-9A42-66457993CB92}" sibTransId="{B56BD13F-F538-9B4F-AA27-5DA4FF5E8DFD}"/>
    <dgm:cxn modelId="{9EE87B6A-CD9B-C145-9E07-2FEA6235356D}" type="presOf" srcId="{D5879452-9C62-304D-85DB-2037A040D605}" destId="{6CD21F77-3BAF-B64B-ABE5-02FA4C5025D3}" srcOrd="0" destOrd="2" presId="urn:microsoft.com/office/officeart/2005/8/layout/hList6"/>
    <dgm:cxn modelId="{3607A07D-3ABF-3E49-866F-87CE24CB835E}" srcId="{77D50893-4BDC-5940-BA36-22D6A012A572}" destId="{D5879452-9C62-304D-85DB-2037A040D605}" srcOrd="1" destOrd="0" parTransId="{78DB8BEB-C139-BA41-A208-FE8CBF6DDD0B}" sibTransId="{4A0B2D23-B536-0C49-A90A-1BCDC991D213}"/>
    <dgm:cxn modelId="{9B2A5180-6295-6647-9EB5-7D9B60DACBB6}" type="presOf" srcId="{7ADB6B4E-87A0-1F4A-9FE1-03DAB009CEFA}" destId="{A99332C1-3BAA-2F4A-B87B-CD10A973EFBB}" srcOrd="0" destOrd="0" presId="urn:microsoft.com/office/officeart/2005/8/layout/hList6"/>
    <dgm:cxn modelId="{DC0F4F95-13C9-374C-A8C4-025E5B6F013C}" srcId="{77D50893-4BDC-5940-BA36-22D6A012A572}" destId="{88AA7BA7-6649-464E-B184-006E7A456B84}" srcOrd="2" destOrd="0" parTransId="{0444EFBF-C88D-5848-9CA0-57F1BE0B2164}" sibTransId="{9ED16260-D234-B942-9C3D-10096B69765D}"/>
    <dgm:cxn modelId="{2052FE9B-ED4F-7E4C-BFC7-5829D84810EB}" type="presOf" srcId="{B4EE80D6-4826-7F4D-8C15-E39B32EAB0E7}" destId="{08E47047-050B-D942-8763-87C9F36BDF3D}" srcOrd="0" destOrd="1" presId="urn:microsoft.com/office/officeart/2005/8/layout/hList6"/>
    <dgm:cxn modelId="{0F19229F-957D-5B4D-B6F6-5644E5988DD2}" type="presOf" srcId="{77D50893-4BDC-5940-BA36-22D6A012A572}" destId="{6CD21F77-3BAF-B64B-ABE5-02FA4C5025D3}" srcOrd="0" destOrd="0" presId="urn:microsoft.com/office/officeart/2005/8/layout/hList6"/>
    <dgm:cxn modelId="{90A904A4-F6EF-9F42-A3B3-B09E51969F24}" srcId="{7ADB6B4E-87A0-1F4A-9FE1-03DAB009CEFA}" destId="{E8444C22-DC3A-BB47-8AC6-7073DFF6DF96}" srcOrd="0" destOrd="0" parTransId="{B1E03900-F011-E842-B11A-3BACB239F4D3}" sibTransId="{9D69205C-6FC4-0E47-B313-55630E8F3873}"/>
    <dgm:cxn modelId="{1AE2F5AE-E4FE-6F4D-A3C8-C008D192AC8E}" type="presOf" srcId="{E8444C22-DC3A-BB47-8AC6-7073DFF6DF96}" destId="{08E47047-050B-D942-8763-87C9F36BDF3D}" srcOrd="0" destOrd="0" presId="urn:microsoft.com/office/officeart/2005/8/layout/hList6"/>
    <dgm:cxn modelId="{E7DDCEBC-A7BE-BA43-80B4-279398B70FD9}" type="presOf" srcId="{5FA231A9-B528-9944-ABF2-B0B935B9719A}" destId="{6CD21F77-3BAF-B64B-ABE5-02FA4C5025D3}" srcOrd="0" destOrd="4" presId="urn:microsoft.com/office/officeart/2005/8/layout/hList6"/>
    <dgm:cxn modelId="{4F586FBF-C22B-2C41-B652-63BBB62CAE6F}" type="presOf" srcId="{A500E2B8-557F-2244-B49B-68E3CC894C6D}" destId="{6CD21F77-3BAF-B64B-ABE5-02FA4C5025D3}" srcOrd="0" destOrd="1" presId="urn:microsoft.com/office/officeart/2005/8/layout/hList6"/>
    <dgm:cxn modelId="{1ACAA1BF-337C-B549-9534-7B83580BD758}" srcId="{77D50893-4BDC-5940-BA36-22D6A012A572}" destId="{A500E2B8-557F-2244-B49B-68E3CC894C6D}" srcOrd="0" destOrd="0" parTransId="{38F2491F-2AFE-774C-A9FC-B635F0D99FFF}" sibTransId="{4ED3173A-5A3F-6B48-8627-D8086FB11F3D}"/>
    <dgm:cxn modelId="{1E8B4DC1-B0F1-D348-8E29-A4B480D36EB6}" type="presOf" srcId="{92F8CE5E-C488-F04F-B47A-B71BF67382B3}" destId="{08E47047-050B-D942-8763-87C9F36BDF3D}" srcOrd="0" destOrd="3" presId="urn:microsoft.com/office/officeart/2005/8/layout/hList6"/>
    <dgm:cxn modelId="{0CBEA6D1-7DA3-F649-B648-94A2A239C06D}" srcId="{E8444C22-DC3A-BB47-8AC6-7073DFF6DF96}" destId="{92F8CE5E-C488-F04F-B47A-B71BF67382B3}" srcOrd="2" destOrd="0" parTransId="{BA0F60B0-173A-5649-A83D-987626F406A9}" sibTransId="{D09D82ED-04C6-C544-957D-85E30A032A3B}"/>
    <dgm:cxn modelId="{04779CD5-6B53-0044-BD75-D0FADA19C204}" srcId="{77D50893-4BDC-5940-BA36-22D6A012A572}" destId="{5FA231A9-B528-9944-ABF2-B0B935B9719A}" srcOrd="3" destOrd="0" parTransId="{D293A2C2-15D8-DF44-9C89-BE6EA6C37287}" sibTransId="{10273893-80CF-D74C-860E-6D4F2CF702D7}"/>
    <dgm:cxn modelId="{EB4D36F5-9065-BF42-9755-371D4C91EA97}" srcId="{E8444C22-DC3A-BB47-8AC6-7073DFF6DF96}" destId="{CFD9DEF5-CEEF-4643-97FD-2975C737CC00}" srcOrd="1" destOrd="0" parTransId="{FA5B43E8-E49B-7242-9C89-D1C75568166D}" sibTransId="{A71C7110-8609-0140-A6C7-9F05ECBDCB44}"/>
    <dgm:cxn modelId="{9610DEF6-3063-BA43-89F4-DC41E2B40A45}" type="presOf" srcId="{CFD9DEF5-CEEF-4643-97FD-2975C737CC00}" destId="{08E47047-050B-D942-8763-87C9F36BDF3D}" srcOrd="0" destOrd="2" presId="urn:microsoft.com/office/officeart/2005/8/layout/hList6"/>
    <dgm:cxn modelId="{C198E978-0FCD-C947-843C-0DBD2E5AF479}" type="presParOf" srcId="{A99332C1-3BAA-2F4A-B87B-CD10A973EFBB}" destId="{08E47047-050B-D942-8763-87C9F36BDF3D}" srcOrd="0" destOrd="0" presId="urn:microsoft.com/office/officeart/2005/8/layout/hList6"/>
    <dgm:cxn modelId="{28535DD1-793C-8A46-AAC2-37AFDD456334}" type="presParOf" srcId="{A99332C1-3BAA-2F4A-B87B-CD10A973EFBB}" destId="{C85B17F1-8706-0740-BA07-947D994F9E1D}" srcOrd="1" destOrd="0" presId="urn:microsoft.com/office/officeart/2005/8/layout/hList6"/>
    <dgm:cxn modelId="{7AC53628-FB7B-7540-BE85-FF20FF8008B4}" type="presParOf" srcId="{A99332C1-3BAA-2F4A-B87B-CD10A973EFBB}" destId="{6CD21F77-3BAF-B64B-ABE5-02FA4C5025D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93CA8-BCEE-104B-8960-85FB30FD9CF4}">
      <dsp:nvSpPr>
        <dsp:cNvPr id="0" name=""/>
        <dsp:cNvSpPr/>
      </dsp:nvSpPr>
      <dsp:spPr>
        <a:xfrm>
          <a:off x="152380" y="102714"/>
          <a:ext cx="3124207" cy="53821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softEdge rad="762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    Long-term existence</a:t>
          </a:r>
          <a:endParaRPr lang="en-US" sz="1700" kern="1200" dirty="0"/>
        </a:p>
      </dsp:txBody>
      <dsp:txXfrm>
        <a:off x="178654" y="128988"/>
        <a:ext cx="3071659" cy="485671"/>
      </dsp:txXfrm>
    </dsp:sp>
    <dsp:sp modelId="{6681C056-890B-4D43-8B61-7CB15A69B1E2}">
      <dsp:nvSpPr>
        <dsp:cNvPr id="0" name=""/>
        <dsp:cNvSpPr/>
      </dsp:nvSpPr>
      <dsp:spPr>
        <a:xfrm>
          <a:off x="0" y="618877"/>
          <a:ext cx="72390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3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300" kern="1200"/>
            <a:t>files are stored on disk or other secondary storage and do not disappear when a user logs off</a:t>
          </a:r>
          <a:endParaRPr lang="en-NZ" sz="1300" kern="1200" dirty="0"/>
        </a:p>
      </dsp:txBody>
      <dsp:txXfrm>
        <a:off x="0" y="618877"/>
        <a:ext cx="7239000" cy="281520"/>
      </dsp:txXfrm>
    </dsp:sp>
    <dsp:sp modelId="{D0906443-942C-5545-9BAC-609427B0FF41}">
      <dsp:nvSpPr>
        <dsp:cNvPr id="0" name=""/>
        <dsp:cNvSpPr/>
      </dsp:nvSpPr>
      <dsp:spPr>
        <a:xfrm>
          <a:off x="76226" y="902305"/>
          <a:ext cx="3276660" cy="591862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softEdge rad="762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     Sharable between processes</a:t>
          </a:r>
        </a:p>
      </dsp:txBody>
      <dsp:txXfrm>
        <a:off x="105118" y="931197"/>
        <a:ext cx="3218876" cy="534078"/>
      </dsp:txXfrm>
    </dsp:sp>
    <dsp:sp modelId="{FC99B2A6-9BFE-474E-9F23-62E7498A1213}">
      <dsp:nvSpPr>
        <dsp:cNvPr id="0" name=""/>
        <dsp:cNvSpPr/>
      </dsp:nvSpPr>
      <dsp:spPr>
        <a:xfrm>
          <a:off x="0" y="1492260"/>
          <a:ext cx="72390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3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300" kern="1200"/>
            <a:t>files have names and can have associated access permissions that permit controlled sharing</a:t>
          </a:r>
          <a:endParaRPr lang="en-NZ" sz="1300" kern="1200" dirty="0"/>
        </a:p>
      </dsp:txBody>
      <dsp:txXfrm>
        <a:off x="0" y="1492260"/>
        <a:ext cx="7239000" cy="281520"/>
      </dsp:txXfrm>
    </dsp:sp>
    <dsp:sp modelId="{18DF84C2-68D6-DD44-A821-EC4240583B12}">
      <dsp:nvSpPr>
        <dsp:cNvPr id="0" name=""/>
        <dsp:cNvSpPr/>
      </dsp:nvSpPr>
      <dsp:spPr>
        <a:xfrm>
          <a:off x="76190" y="1828220"/>
          <a:ext cx="3276588" cy="577872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softEdge rad="762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     Structure</a:t>
          </a:r>
        </a:p>
      </dsp:txBody>
      <dsp:txXfrm>
        <a:off x="104399" y="1856429"/>
        <a:ext cx="3220170" cy="521454"/>
      </dsp:txXfrm>
    </dsp:sp>
    <dsp:sp modelId="{C5F6C3FB-14F4-1443-A997-8CACD5C977E6}">
      <dsp:nvSpPr>
        <dsp:cNvPr id="0" name=""/>
        <dsp:cNvSpPr/>
      </dsp:nvSpPr>
      <dsp:spPr>
        <a:xfrm>
          <a:off x="0" y="2351652"/>
          <a:ext cx="7239000" cy="38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3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300" kern="1200" dirty="0"/>
            <a:t>files can be organized into hierarchical or more complex structure to reflect the relationships among files</a:t>
          </a:r>
        </a:p>
      </dsp:txBody>
      <dsp:txXfrm>
        <a:off x="0" y="2351652"/>
        <a:ext cx="7239000" cy="3870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86385-C3D6-8F41-8225-434F5B428377}">
      <dsp:nvSpPr>
        <dsp:cNvPr id="0" name=""/>
        <dsp:cNvSpPr/>
      </dsp:nvSpPr>
      <dsp:spPr>
        <a:xfrm>
          <a:off x="0" y="53555"/>
          <a:ext cx="4495800" cy="806400"/>
        </a:xfrm>
        <a:prstGeom prst="rect">
          <a:avLst/>
        </a:prstGeom>
        <a:solidFill>
          <a:schemeClr val="bg1"/>
        </a:solidFill>
        <a:ln w="15875" cap="flat" cmpd="sng" algn="ctr">
          <a:noFill/>
          <a:prstDash val="solid"/>
        </a:ln>
        <a:effectLst>
          <a:glow rad="101600">
            <a:schemeClr val="accent1">
              <a:alpha val="75000"/>
            </a:schemeClr>
          </a:glo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chemeClr val="tx1"/>
              </a:solidFill>
            </a:rPr>
            <a:t>Advantages: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0" y="53555"/>
        <a:ext cx="4495800" cy="806400"/>
      </dsp:txXfrm>
    </dsp:sp>
    <dsp:sp modelId="{6644024E-82F7-DB4A-9792-F874F90E5F96}">
      <dsp:nvSpPr>
        <dsp:cNvPr id="0" name=""/>
        <dsp:cNvSpPr/>
      </dsp:nvSpPr>
      <dsp:spPr>
        <a:xfrm>
          <a:off x="0" y="821884"/>
          <a:ext cx="4495800" cy="1575630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alpha val="75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800" kern="1200"/>
            <a:t>works well with any file allocation method</a:t>
          </a:r>
          <a:endParaRPr lang="en-N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800" kern="1200"/>
            <a:t>it is as small as possible</a:t>
          </a:r>
          <a:endParaRPr lang="en-NZ" sz="2800" kern="1200" dirty="0"/>
        </a:p>
      </dsp:txBody>
      <dsp:txXfrm>
        <a:off x="0" y="821884"/>
        <a:ext cx="4495800" cy="15756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10FA3-C85D-C04D-B13F-F1C1D51D3572}">
      <dsp:nvSpPr>
        <dsp:cNvPr id="0" name=""/>
        <dsp:cNvSpPr/>
      </dsp:nvSpPr>
      <dsp:spPr>
        <a:xfrm>
          <a:off x="0" y="31137"/>
          <a:ext cx="6096000" cy="604800"/>
        </a:xfrm>
        <a:prstGeom prst="rect">
          <a:avLst/>
        </a:prstGeom>
        <a:solidFill>
          <a:schemeClr val="accent1">
            <a:lumMod val="50000"/>
          </a:schemeClr>
        </a:solidFill>
        <a:ln w="15875" cap="flat" cmpd="sng" algn="ctr">
          <a:noFill/>
          <a:prstDash val="solid"/>
        </a:ln>
        <a:effectLst>
          <a:glow rad="101600">
            <a:schemeClr val="accent2">
              <a:alpha val="75000"/>
            </a:schemeClr>
          </a:glo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Disadvantages:</a:t>
          </a:r>
          <a:endParaRPr lang="en-US" sz="2100" kern="1200" dirty="0"/>
        </a:p>
      </dsp:txBody>
      <dsp:txXfrm>
        <a:off x="0" y="31137"/>
        <a:ext cx="6096000" cy="604800"/>
      </dsp:txXfrm>
    </dsp:sp>
    <dsp:sp modelId="{3CAC45B9-07EC-7A43-93D4-245B6453042D}">
      <dsp:nvSpPr>
        <dsp:cNvPr id="0" name=""/>
        <dsp:cNvSpPr/>
      </dsp:nvSpPr>
      <dsp:spPr>
        <a:xfrm>
          <a:off x="0" y="635937"/>
          <a:ext cx="6096000" cy="1441125"/>
        </a:xfrm>
        <a:prstGeom prst="rect">
          <a:avLst/>
        </a:prstGeom>
        <a:solidFill>
          <a:schemeClr val="bg1"/>
        </a:solidFill>
        <a:ln w="15875" cap="flat" cmpd="sng" algn="ctr">
          <a:noFill/>
          <a:prstDash val="solid"/>
        </a:ln>
        <a:effectLst>
          <a:glow rad="101600">
            <a:schemeClr val="accent2">
              <a:alpha val="75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100" kern="1200" dirty="0"/>
            <a:t>leads to fragmentation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100" kern="1200" dirty="0"/>
            <a:t>every time you allocate a block you need to read the block first to recover the pointer to the new first free block before writing data to that block</a:t>
          </a:r>
        </a:p>
      </dsp:txBody>
      <dsp:txXfrm>
        <a:off x="0" y="635937"/>
        <a:ext cx="6096000" cy="1441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2F759-86E2-4147-9527-AB31EC631D82}">
      <dsp:nvSpPr>
        <dsp:cNvPr id="0" name=""/>
        <dsp:cNvSpPr/>
      </dsp:nvSpPr>
      <dsp:spPr>
        <a:xfrm>
          <a:off x="3872046" y="2009788"/>
          <a:ext cx="2981667" cy="473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336"/>
              </a:lnTo>
              <a:lnTo>
                <a:pt x="2981667" y="322336"/>
              </a:lnTo>
              <a:lnTo>
                <a:pt x="2981667" y="4730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5A5E9-2C43-C040-8884-DEE5B3A4A1AE}">
      <dsp:nvSpPr>
        <dsp:cNvPr id="0" name=""/>
        <dsp:cNvSpPr/>
      </dsp:nvSpPr>
      <dsp:spPr>
        <a:xfrm>
          <a:off x="3872046" y="2009788"/>
          <a:ext cx="916848" cy="473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336"/>
              </a:lnTo>
              <a:lnTo>
                <a:pt x="916848" y="322336"/>
              </a:lnTo>
              <a:lnTo>
                <a:pt x="916848" y="4730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DF3BB-DDBD-3046-873A-A4511443B9F5}">
      <dsp:nvSpPr>
        <dsp:cNvPr id="0" name=""/>
        <dsp:cNvSpPr/>
      </dsp:nvSpPr>
      <dsp:spPr>
        <a:xfrm>
          <a:off x="2801116" y="2009788"/>
          <a:ext cx="1070929" cy="473000"/>
        </a:xfrm>
        <a:custGeom>
          <a:avLst/>
          <a:gdLst/>
          <a:ahLst/>
          <a:cxnLst/>
          <a:rect l="0" t="0" r="0" b="0"/>
          <a:pathLst>
            <a:path>
              <a:moveTo>
                <a:pt x="1070929" y="0"/>
              </a:moveTo>
              <a:lnTo>
                <a:pt x="1070929" y="322336"/>
              </a:lnTo>
              <a:lnTo>
                <a:pt x="0" y="322336"/>
              </a:lnTo>
              <a:lnTo>
                <a:pt x="0" y="4730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6E0D2-BCF4-864E-A32F-C65AB56756C4}">
      <dsp:nvSpPr>
        <dsp:cNvPr id="0" name=""/>
        <dsp:cNvSpPr/>
      </dsp:nvSpPr>
      <dsp:spPr>
        <a:xfrm>
          <a:off x="813338" y="2009788"/>
          <a:ext cx="3058708" cy="473000"/>
        </a:xfrm>
        <a:custGeom>
          <a:avLst/>
          <a:gdLst/>
          <a:ahLst/>
          <a:cxnLst/>
          <a:rect l="0" t="0" r="0" b="0"/>
          <a:pathLst>
            <a:path>
              <a:moveTo>
                <a:pt x="3058708" y="0"/>
              </a:moveTo>
              <a:lnTo>
                <a:pt x="3058708" y="322336"/>
              </a:lnTo>
              <a:lnTo>
                <a:pt x="0" y="322336"/>
              </a:lnTo>
              <a:lnTo>
                <a:pt x="0" y="4730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6E666-AECB-E845-A4C7-B3694BB66F70}">
      <dsp:nvSpPr>
        <dsp:cNvPr id="0" name=""/>
        <dsp:cNvSpPr/>
      </dsp:nvSpPr>
      <dsp:spPr>
        <a:xfrm>
          <a:off x="1981203" y="381000"/>
          <a:ext cx="3781686" cy="1628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5254D4-18FE-5C49-9367-0B38361C2432}">
      <dsp:nvSpPr>
        <dsp:cNvPr id="0" name=""/>
        <dsp:cNvSpPr/>
      </dsp:nvSpPr>
      <dsp:spPr>
        <a:xfrm>
          <a:off x="2161910" y="552672"/>
          <a:ext cx="3781686" cy="1628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Four terms are commonly used when discussing files:</a:t>
          </a:r>
        </a:p>
      </dsp:txBody>
      <dsp:txXfrm>
        <a:off x="2209616" y="600378"/>
        <a:ext cx="3686274" cy="1533375"/>
      </dsp:txXfrm>
    </dsp:sp>
    <dsp:sp modelId="{348ECF5B-3EE2-1E45-9D6B-57C40CF89F67}">
      <dsp:nvSpPr>
        <dsp:cNvPr id="0" name=""/>
        <dsp:cNvSpPr/>
      </dsp:nvSpPr>
      <dsp:spPr>
        <a:xfrm>
          <a:off x="156" y="2482789"/>
          <a:ext cx="1626363" cy="1032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C2EF49-3A00-B740-B24E-2601F997E19D}">
      <dsp:nvSpPr>
        <dsp:cNvPr id="0" name=""/>
        <dsp:cNvSpPr/>
      </dsp:nvSpPr>
      <dsp:spPr>
        <a:xfrm>
          <a:off x="180863" y="2654460"/>
          <a:ext cx="1626363" cy="1032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Field</a:t>
          </a:r>
        </a:p>
      </dsp:txBody>
      <dsp:txXfrm>
        <a:off x="211111" y="2684708"/>
        <a:ext cx="1565867" cy="972245"/>
      </dsp:txXfrm>
    </dsp:sp>
    <dsp:sp modelId="{C708EC25-0655-F348-B3C6-7735C9375F08}">
      <dsp:nvSpPr>
        <dsp:cNvPr id="0" name=""/>
        <dsp:cNvSpPr/>
      </dsp:nvSpPr>
      <dsp:spPr>
        <a:xfrm>
          <a:off x="1987934" y="2482789"/>
          <a:ext cx="1626363" cy="1032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6054F3-B357-7945-A195-AF2F6D08F54A}">
      <dsp:nvSpPr>
        <dsp:cNvPr id="0" name=""/>
        <dsp:cNvSpPr/>
      </dsp:nvSpPr>
      <dsp:spPr>
        <a:xfrm>
          <a:off x="2168641" y="2654460"/>
          <a:ext cx="1626363" cy="1032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Record</a:t>
          </a:r>
        </a:p>
      </dsp:txBody>
      <dsp:txXfrm>
        <a:off x="2198889" y="2684708"/>
        <a:ext cx="1565867" cy="972245"/>
      </dsp:txXfrm>
    </dsp:sp>
    <dsp:sp modelId="{2041D32A-7C58-944B-AE48-E1F459C70BE2}">
      <dsp:nvSpPr>
        <dsp:cNvPr id="0" name=""/>
        <dsp:cNvSpPr/>
      </dsp:nvSpPr>
      <dsp:spPr>
        <a:xfrm>
          <a:off x="3975712" y="2482789"/>
          <a:ext cx="1626363" cy="1032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B7CDE5-8D8B-9945-A882-7FB6F18333ED}">
      <dsp:nvSpPr>
        <dsp:cNvPr id="0" name=""/>
        <dsp:cNvSpPr/>
      </dsp:nvSpPr>
      <dsp:spPr>
        <a:xfrm>
          <a:off x="4156419" y="2654460"/>
          <a:ext cx="1626363" cy="1032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File</a:t>
          </a:r>
        </a:p>
      </dsp:txBody>
      <dsp:txXfrm>
        <a:off x="4186667" y="2684708"/>
        <a:ext cx="1565867" cy="972245"/>
      </dsp:txXfrm>
    </dsp:sp>
    <dsp:sp modelId="{3B00128F-3F47-A948-95B9-868745CF4B7C}">
      <dsp:nvSpPr>
        <dsp:cNvPr id="0" name=""/>
        <dsp:cNvSpPr/>
      </dsp:nvSpPr>
      <dsp:spPr>
        <a:xfrm>
          <a:off x="5963490" y="2482789"/>
          <a:ext cx="1780445" cy="1079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A8391C-CA03-074D-861E-E07A7C6092A6}">
      <dsp:nvSpPr>
        <dsp:cNvPr id="0" name=""/>
        <dsp:cNvSpPr/>
      </dsp:nvSpPr>
      <dsp:spPr>
        <a:xfrm>
          <a:off x="6144198" y="2654460"/>
          <a:ext cx="1780445" cy="1079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/>
            <a:t>Database</a:t>
          </a:r>
        </a:p>
      </dsp:txBody>
      <dsp:txXfrm>
        <a:off x="6175811" y="2686073"/>
        <a:ext cx="1717219" cy="1016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4AB35-CD05-3C4C-A203-46DBF2C27204}">
      <dsp:nvSpPr>
        <dsp:cNvPr id="0" name=""/>
        <dsp:cNvSpPr/>
      </dsp:nvSpPr>
      <dsp:spPr>
        <a:xfrm rot="5400000">
          <a:off x="-119628" y="122160"/>
          <a:ext cx="797526" cy="5582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</a:t>
          </a:r>
        </a:p>
      </dsp:txBody>
      <dsp:txXfrm rot="-5400000">
        <a:off x="1" y="281665"/>
        <a:ext cx="558268" cy="239258"/>
      </dsp:txXfrm>
    </dsp:sp>
    <dsp:sp modelId="{9D67446E-50C7-5B46-9159-88C1591D2DE1}">
      <dsp:nvSpPr>
        <dsp:cNvPr id="0" name=""/>
        <dsp:cNvSpPr/>
      </dsp:nvSpPr>
      <dsp:spPr>
        <a:xfrm rot="5400000">
          <a:off x="4096638" y="-3535837"/>
          <a:ext cx="518392" cy="75951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create, delete, read, write and modify files</a:t>
          </a:r>
          <a:endParaRPr lang="en-US" sz="1600" kern="1200" dirty="0"/>
        </a:p>
      </dsp:txBody>
      <dsp:txXfrm rot="-5400000">
        <a:off x="558269" y="27838"/>
        <a:ext cx="7569825" cy="467780"/>
      </dsp:txXfrm>
    </dsp:sp>
    <dsp:sp modelId="{606F8FF1-C684-354A-86A6-58A072021C7D}">
      <dsp:nvSpPr>
        <dsp:cNvPr id="0" name=""/>
        <dsp:cNvSpPr/>
      </dsp:nvSpPr>
      <dsp:spPr>
        <a:xfrm rot="5400000">
          <a:off x="-119628" y="820162"/>
          <a:ext cx="797526" cy="5582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</a:t>
          </a:r>
        </a:p>
      </dsp:txBody>
      <dsp:txXfrm rot="-5400000">
        <a:off x="1" y="979667"/>
        <a:ext cx="558268" cy="239258"/>
      </dsp:txXfrm>
    </dsp:sp>
    <dsp:sp modelId="{2F9E0808-9F4A-AF4B-ADC1-6D3471EDF53D}">
      <dsp:nvSpPr>
        <dsp:cNvPr id="0" name=""/>
        <dsp:cNvSpPr/>
      </dsp:nvSpPr>
      <dsp:spPr>
        <a:xfrm rot="5400000">
          <a:off x="4096638" y="-2837835"/>
          <a:ext cx="518392" cy="75951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May have controlled access to other users’ files</a:t>
          </a:r>
          <a:endParaRPr lang="en-US" sz="1600" kern="1200" dirty="0"/>
        </a:p>
      </dsp:txBody>
      <dsp:txXfrm rot="-5400000">
        <a:off x="558269" y="725840"/>
        <a:ext cx="7569825" cy="467780"/>
      </dsp:txXfrm>
    </dsp:sp>
    <dsp:sp modelId="{57A4CBB7-3207-2142-9B3E-466CC9C5CABD}">
      <dsp:nvSpPr>
        <dsp:cNvPr id="0" name=""/>
        <dsp:cNvSpPr/>
      </dsp:nvSpPr>
      <dsp:spPr>
        <a:xfrm rot="5400000">
          <a:off x="-119628" y="1518164"/>
          <a:ext cx="797526" cy="5582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</a:t>
          </a:r>
        </a:p>
      </dsp:txBody>
      <dsp:txXfrm rot="-5400000">
        <a:off x="1" y="1677669"/>
        <a:ext cx="558268" cy="239258"/>
      </dsp:txXfrm>
    </dsp:sp>
    <dsp:sp modelId="{D39DD340-C988-3549-BA63-5C1E0F7A6E3D}">
      <dsp:nvSpPr>
        <dsp:cNvPr id="0" name=""/>
        <dsp:cNvSpPr/>
      </dsp:nvSpPr>
      <dsp:spPr>
        <a:xfrm rot="5400000">
          <a:off x="4096638" y="-2139833"/>
          <a:ext cx="518392" cy="75951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May control what type of accesses are allowed to the users’ files</a:t>
          </a:r>
          <a:endParaRPr lang="en-US" sz="1600" kern="1200" dirty="0"/>
        </a:p>
      </dsp:txBody>
      <dsp:txXfrm rot="-5400000">
        <a:off x="558269" y="1423842"/>
        <a:ext cx="7569825" cy="467780"/>
      </dsp:txXfrm>
    </dsp:sp>
    <dsp:sp modelId="{05E81EFF-5960-F642-83E5-CFFE5C0D3B1F}">
      <dsp:nvSpPr>
        <dsp:cNvPr id="0" name=""/>
        <dsp:cNvSpPr/>
      </dsp:nvSpPr>
      <dsp:spPr>
        <a:xfrm rot="5400000">
          <a:off x="-119628" y="2216166"/>
          <a:ext cx="797526" cy="5582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</a:t>
          </a:r>
        </a:p>
      </dsp:txBody>
      <dsp:txXfrm rot="-5400000">
        <a:off x="1" y="2375671"/>
        <a:ext cx="558268" cy="239258"/>
      </dsp:txXfrm>
    </dsp:sp>
    <dsp:sp modelId="{08E13495-B58E-C142-9176-62103E2DD2F8}">
      <dsp:nvSpPr>
        <dsp:cNvPr id="0" name=""/>
        <dsp:cNvSpPr/>
      </dsp:nvSpPr>
      <dsp:spPr>
        <a:xfrm rot="5400000">
          <a:off x="4096638" y="-1441831"/>
          <a:ext cx="518392" cy="75951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move data between files</a:t>
          </a:r>
          <a:endParaRPr lang="en-US" sz="1600" kern="1200" dirty="0"/>
        </a:p>
      </dsp:txBody>
      <dsp:txXfrm rot="-5400000">
        <a:off x="558269" y="2121844"/>
        <a:ext cx="7569825" cy="467780"/>
      </dsp:txXfrm>
    </dsp:sp>
    <dsp:sp modelId="{09BD881A-14B4-FF4A-BD3A-0798D1888686}">
      <dsp:nvSpPr>
        <dsp:cNvPr id="0" name=""/>
        <dsp:cNvSpPr/>
      </dsp:nvSpPr>
      <dsp:spPr>
        <a:xfrm rot="5400000">
          <a:off x="-119628" y="2914168"/>
          <a:ext cx="797526" cy="5582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</a:t>
          </a:r>
        </a:p>
      </dsp:txBody>
      <dsp:txXfrm rot="-5400000">
        <a:off x="1" y="3073673"/>
        <a:ext cx="558268" cy="239258"/>
      </dsp:txXfrm>
    </dsp:sp>
    <dsp:sp modelId="{6F2EDF67-C025-904B-ABD9-288D572B022A}">
      <dsp:nvSpPr>
        <dsp:cNvPr id="0" name=""/>
        <dsp:cNvSpPr/>
      </dsp:nvSpPr>
      <dsp:spPr>
        <a:xfrm rot="5400000">
          <a:off x="4096638" y="-743829"/>
          <a:ext cx="518392" cy="75951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back up and recover files in case of damage</a:t>
          </a:r>
          <a:endParaRPr lang="en-US" sz="1600" kern="1200" dirty="0"/>
        </a:p>
      </dsp:txBody>
      <dsp:txXfrm rot="-5400000">
        <a:off x="558269" y="2819846"/>
        <a:ext cx="7569825" cy="467780"/>
      </dsp:txXfrm>
    </dsp:sp>
    <dsp:sp modelId="{AEA43BFA-489E-AD4C-B54A-E473A9E57613}">
      <dsp:nvSpPr>
        <dsp:cNvPr id="0" name=""/>
        <dsp:cNvSpPr/>
      </dsp:nvSpPr>
      <dsp:spPr>
        <a:xfrm rot="5400000">
          <a:off x="-119628" y="3612170"/>
          <a:ext cx="797526" cy="5582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</a:t>
          </a:r>
        </a:p>
      </dsp:txBody>
      <dsp:txXfrm rot="-5400000">
        <a:off x="1" y="3771675"/>
        <a:ext cx="558268" cy="239258"/>
      </dsp:txXfrm>
    </dsp:sp>
    <dsp:sp modelId="{363CBAD8-CD14-D549-A471-B74818AAA481}">
      <dsp:nvSpPr>
        <dsp:cNvPr id="0" name=""/>
        <dsp:cNvSpPr/>
      </dsp:nvSpPr>
      <dsp:spPr>
        <a:xfrm rot="5400000">
          <a:off x="4096638" y="-45827"/>
          <a:ext cx="518392" cy="75951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access his or her files by name rather than by numeric identifier</a:t>
          </a:r>
          <a:endParaRPr lang="en-US" sz="1600" kern="1200" dirty="0"/>
        </a:p>
      </dsp:txBody>
      <dsp:txXfrm rot="-5400000">
        <a:off x="558269" y="3517848"/>
        <a:ext cx="7569825" cy="467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D1594-7DC3-CF47-8B20-50D7A96FA30D}">
      <dsp:nvSpPr>
        <dsp:cNvPr id="0" name=""/>
        <dsp:cNvSpPr/>
      </dsp:nvSpPr>
      <dsp:spPr>
        <a:xfrm>
          <a:off x="2676" y="917738"/>
          <a:ext cx="2136604" cy="176225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2BED1-3013-3049-BBC2-29FB9B7C8CC5}">
      <dsp:nvSpPr>
        <dsp:cNvPr id="0" name=""/>
        <dsp:cNvSpPr/>
      </dsp:nvSpPr>
      <dsp:spPr>
        <a:xfrm>
          <a:off x="1290319" y="1649965"/>
          <a:ext cx="2494156" cy="2494156"/>
        </a:xfrm>
        <a:prstGeom prst="leftCircularArrow">
          <a:avLst>
            <a:gd name="adj1" fmla="val 2972"/>
            <a:gd name="adj2" fmla="val 364177"/>
            <a:gd name="adj3" fmla="val 2634879"/>
            <a:gd name="adj4" fmla="val 9519681"/>
            <a:gd name="adj5" fmla="val 3467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B8DF54-7117-7D42-BD86-40EE86E9F022}">
      <dsp:nvSpPr>
        <dsp:cNvPr id="0" name=""/>
        <dsp:cNvSpPr/>
      </dsp:nvSpPr>
      <dsp:spPr>
        <a:xfrm>
          <a:off x="377275" y="1532216"/>
          <a:ext cx="2146669" cy="1789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Enables users and applications to access records</a:t>
          </a:r>
        </a:p>
      </dsp:txBody>
      <dsp:txXfrm>
        <a:off x="429685" y="1584626"/>
        <a:ext cx="2041849" cy="1684572"/>
      </dsp:txXfrm>
    </dsp:sp>
    <dsp:sp modelId="{522B1566-396B-CE49-BFB8-1F43996D809F}">
      <dsp:nvSpPr>
        <dsp:cNvPr id="0" name=""/>
        <dsp:cNvSpPr/>
      </dsp:nvSpPr>
      <dsp:spPr>
        <a:xfrm>
          <a:off x="2853397" y="1473016"/>
          <a:ext cx="2136604" cy="176225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B5020-C21D-3545-8485-E5315A16C6A0}">
      <dsp:nvSpPr>
        <dsp:cNvPr id="0" name=""/>
        <dsp:cNvSpPr/>
      </dsp:nvSpPr>
      <dsp:spPr>
        <a:xfrm>
          <a:off x="4255003" y="-142981"/>
          <a:ext cx="2793407" cy="2793407"/>
        </a:xfrm>
        <a:prstGeom prst="circularArrow">
          <a:avLst>
            <a:gd name="adj1" fmla="val 2654"/>
            <a:gd name="adj2" fmla="val 322751"/>
            <a:gd name="adj3" fmla="val 19105466"/>
            <a:gd name="adj4" fmla="val 12179239"/>
            <a:gd name="adj5" fmla="val 3096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F0F7C0-72CA-CA49-8AEB-9F26B7D51F62}">
      <dsp:nvSpPr>
        <dsp:cNvPr id="0" name=""/>
        <dsp:cNvSpPr/>
      </dsp:nvSpPr>
      <dsp:spPr>
        <a:xfrm>
          <a:off x="3199356" y="685803"/>
          <a:ext cx="2135312" cy="1942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Provides general-purpose record I/O capability</a:t>
          </a:r>
        </a:p>
      </dsp:txBody>
      <dsp:txXfrm>
        <a:off x="3256242" y="742689"/>
        <a:ext cx="2021540" cy="1828445"/>
      </dsp:txXfrm>
    </dsp:sp>
    <dsp:sp modelId="{FEFDA9C5-6B29-C645-ACA7-A69C27910FF0}">
      <dsp:nvSpPr>
        <dsp:cNvPr id="0" name=""/>
        <dsp:cNvSpPr/>
      </dsp:nvSpPr>
      <dsp:spPr>
        <a:xfrm>
          <a:off x="5698439" y="800112"/>
          <a:ext cx="2136604" cy="176225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91CF4-FCEE-194C-8668-F3CD85DE306A}">
      <dsp:nvSpPr>
        <dsp:cNvPr id="0" name=""/>
        <dsp:cNvSpPr/>
      </dsp:nvSpPr>
      <dsp:spPr>
        <a:xfrm>
          <a:off x="6171160" y="1432414"/>
          <a:ext cx="1903362" cy="2259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Maintains basic data about file</a:t>
          </a:r>
        </a:p>
      </dsp:txBody>
      <dsp:txXfrm>
        <a:off x="6226908" y="1488162"/>
        <a:ext cx="1791866" cy="2148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7D098-156B-2546-91B5-EB717F87B6F0}">
      <dsp:nvSpPr>
        <dsp:cNvPr id="0" name=""/>
        <dsp:cNvSpPr/>
      </dsp:nvSpPr>
      <dsp:spPr>
        <a:xfrm>
          <a:off x="1990" y="1677677"/>
          <a:ext cx="1771612" cy="7086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 dirty="0"/>
            <a:t>Search</a:t>
          </a:r>
          <a:endParaRPr lang="en-US" sz="1900" kern="1200" dirty="0"/>
        </a:p>
      </dsp:txBody>
      <dsp:txXfrm>
        <a:off x="356313" y="1677677"/>
        <a:ext cx="1062967" cy="708645"/>
      </dsp:txXfrm>
    </dsp:sp>
    <dsp:sp modelId="{E08C861E-7205-6948-8F3C-9B4FC2C0BE0D}">
      <dsp:nvSpPr>
        <dsp:cNvPr id="0" name=""/>
        <dsp:cNvSpPr/>
      </dsp:nvSpPr>
      <dsp:spPr>
        <a:xfrm>
          <a:off x="1596442" y="1677677"/>
          <a:ext cx="1771612" cy="7086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Create files</a:t>
          </a:r>
          <a:endParaRPr lang="en-NZ" sz="1900" kern="1200" dirty="0"/>
        </a:p>
      </dsp:txBody>
      <dsp:txXfrm>
        <a:off x="1950765" y="1677677"/>
        <a:ext cx="1062967" cy="708645"/>
      </dsp:txXfrm>
    </dsp:sp>
    <dsp:sp modelId="{27817D0E-CF0E-284C-AE79-D01208B9CCAC}">
      <dsp:nvSpPr>
        <dsp:cNvPr id="0" name=""/>
        <dsp:cNvSpPr/>
      </dsp:nvSpPr>
      <dsp:spPr>
        <a:xfrm>
          <a:off x="3190893" y="1677677"/>
          <a:ext cx="1771612" cy="7086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Delete files</a:t>
          </a:r>
          <a:endParaRPr lang="en-NZ" sz="1900" kern="1200" dirty="0"/>
        </a:p>
      </dsp:txBody>
      <dsp:txXfrm>
        <a:off x="3545216" y="1677677"/>
        <a:ext cx="1062967" cy="708645"/>
      </dsp:txXfrm>
    </dsp:sp>
    <dsp:sp modelId="{7C0D7984-AA89-B54D-8DB3-5B6201C4C76B}">
      <dsp:nvSpPr>
        <dsp:cNvPr id="0" name=""/>
        <dsp:cNvSpPr/>
      </dsp:nvSpPr>
      <dsp:spPr>
        <a:xfrm>
          <a:off x="4785345" y="1677677"/>
          <a:ext cx="1771612" cy="7086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List directory</a:t>
          </a:r>
          <a:endParaRPr lang="en-NZ" sz="1900" kern="1200" dirty="0"/>
        </a:p>
      </dsp:txBody>
      <dsp:txXfrm>
        <a:off x="5139668" y="1677677"/>
        <a:ext cx="1062967" cy="708645"/>
      </dsp:txXfrm>
    </dsp:sp>
    <dsp:sp modelId="{BF68B8FE-85CE-ED42-9F2E-9A2A3F0B4517}">
      <dsp:nvSpPr>
        <dsp:cNvPr id="0" name=""/>
        <dsp:cNvSpPr/>
      </dsp:nvSpPr>
      <dsp:spPr>
        <a:xfrm>
          <a:off x="6379796" y="1677677"/>
          <a:ext cx="1771612" cy="7086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Update directory</a:t>
          </a:r>
          <a:endParaRPr lang="en-NZ" sz="1900" kern="1200" dirty="0"/>
        </a:p>
      </dsp:txBody>
      <dsp:txXfrm>
        <a:off x="6734119" y="1677677"/>
        <a:ext cx="1062967" cy="7086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43FC5-090B-B543-8611-EE951C8F08E9}">
      <dsp:nvSpPr>
        <dsp:cNvPr id="0" name=""/>
        <dsp:cNvSpPr/>
      </dsp:nvSpPr>
      <dsp:spPr>
        <a:xfrm>
          <a:off x="1108" y="495535"/>
          <a:ext cx="2562076" cy="153724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01600">
            <a:schemeClr val="bg1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There is one directory for each user and a master directory</a:t>
          </a:r>
        </a:p>
      </dsp:txBody>
      <dsp:txXfrm>
        <a:off x="1108" y="495535"/>
        <a:ext cx="2562076" cy="1537245"/>
      </dsp:txXfrm>
    </dsp:sp>
    <dsp:sp modelId="{D2009372-7FCF-2543-BC6A-D20BE6F4C6BE}">
      <dsp:nvSpPr>
        <dsp:cNvPr id="0" name=""/>
        <dsp:cNvSpPr/>
      </dsp:nvSpPr>
      <dsp:spPr>
        <a:xfrm>
          <a:off x="2819392" y="373570"/>
          <a:ext cx="2743214" cy="178117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01600">
            <a:schemeClr val="bg1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Master directory has an entry for each user directory providing address and access control information</a:t>
          </a:r>
        </a:p>
      </dsp:txBody>
      <dsp:txXfrm>
        <a:off x="2819392" y="373570"/>
        <a:ext cx="2743214" cy="1781175"/>
      </dsp:txXfrm>
    </dsp:sp>
    <dsp:sp modelId="{A9AA0A05-8E0D-2A46-8909-9026CAD0B5F2}">
      <dsp:nvSpPr>
        <dsp:cNvPr id="0" name=""/>
        <dsp:cNvSpPr/>
      </dsp:nvSpPr>
      <dsp:spPr>
        <a:xfrm>
          <a:off x="5818815" y="495535"/>
          <a:ext cx="2562076" cy="153724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01600">
            <a:schemeClr val="bg1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Each user directory is a simple list of the files of that user</a:t>
          </a:r>
        </a:p>
      </dsp:txBody>
      <dsp:txXfrm>
        <a:off x="5818815" y="495535"/>
        <a:ext cx="2562076" cy="1537245"/>
      </dsp:txXfrm>
    </dsp:sp>
    <dsp:sp modelId="{20514470-1319-CE43-ABFF-BE557BBE4A3F}">
      <dsp:nvSpPr>
        <dsp:cNvPr id="0" name=""/>
        <dsp:cNvSpPr/>
      </dsp:nvSpPr>
      <dsp:spPr>
        <a:xfrm>
          <a:off x="1209678" y="2410953"/>
          <a:ext cx="2846236" cy="163507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01600">
            <a:schemeClr val="bg1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Names must be unique only within the collection of files of a single user</a:t>
          </a:r>
        </a:p>
      </dsp:txBody>
      <dsp:txXfrm>
        <a:off x="1209678" y="2410953"/>
        <a:ext cx="2846236" cy="1635076"/>
      </dsp:txXfrm>
    </dsp:sp>
    <dsp:sp modelId="{D7110041-A58E-6F4D-ABB7-018EBBAAEF1A}">
      <dsp:nvSpPr>
        <dsp:cNvPr id="0" name=""/>
        <dsp:cNvSpPr/>
      </dsp:nvSpPr>
      <dsp:spPr>
        <a:xfrm>
          <a:off x="4312122" y="2410953"/>
          <a:ext cx="2860199" cy="163507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01600">
            <a:schemeClr val="bg1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File system can easily enforce access restriction on directories</a:t>
          </a:r>
        </a:p>
      </dsp:txBody>
      <dsp:txXfrm>
        <a:off x="4312122" y="2410953"/>
        <a:ext cx="2860199" cy="16350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97221-EA41-8A48-8D00-8B8043E785AE}">
      <dsp:nvSpPr>
        <dsp:cNvPr id="0" name=""/>
        <dsp:cNvSpPr/>
      </dsp:nvSpPr>
      <dsp:spPr>
        <a:xfrm>
          <a:off x="3827933" y="1539591"/>
          <a:ext cx="1479128" cy="70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708"/>
              </a:lnTo>
              <a:lnTo>
                <a:pt x="1479128" y="479708"/>
              </a:lnTo>
              <a:lnTo>
                <a:pt x="1479128" y="703930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7F3DC-7AAD-334B-992A-3EEB2B8B89E6}">
      <dsp:nvSpPr>
        <dsp:cNvPr id="0" name=""/>
        <dsp:cNvSpPr/>
      </dsp:nvSpPr>
      <dsp:spPr>
        <a:xfrm>
          <a:off x="2348805" y="1539591"/>
          <a:ext cx="1479128" cy="703930"/>
        </a:xfrm>
        <a:custGeom>
          <a:avLst/>
          <a:gdLst/>
          <a:ahLst/>
          <a:cxnLst/>
          <a:rect l="0" t="0" r="0" b="0"/>
          <a:pathLst>
            <a:path>
              <a:moveTo>
                <a:pt x="1479128" y="0"/>
              </a:moveTo>
              <a:lnTo>
                <a:pt x="1479128" y="479708"/>
              </a:lnTo>
              <a:lnTo>
                <a:pt x="0" y="479708"/>
              </a:lnTo>
              <a:lnTo>
                <a:pt x="0" y="703930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3F480-3513-CD40-A6E5-5355CE84696A}">
      <dsp:nvSpPr>
        <dsp:cNvPr id="0" name=""/>
        <dsp:cNvSpPr/>
      </dsp:nvSpPr>
      <dsp:spPr>
        <a:xfrm>
          <a:off x="2617737" y="2643"/>
          <a:ext cx="2420391" cy="1536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C33283-D7AE-9046-9A4B-3DC738CAB55F}">
      <dsp:nvSpPr>
        <dsp:cNvPr id="0" name=""/>
        <dsp:cNvSpPr/>
      </dsp:nvSpPr>
      <dsp:spPr>
        <a:xfrm>
          <a:off x="2886670" y="258128"/>
          <a:ext cx="2420391" cy="1536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Two issues arise when allowing files to be shared among a number of users:</a:t>
          </a:r>
        </a:p>
      </dsp:txBody>
      <dsp:txXfrm>
        <a:off x="2931686" y="303144"/>
        <a:ext cx="2330359" cy="1446916"/>
      </dsp:txXfrm>
    </dsp:sp>
    <dsp:sp modelId="{35BDA6AF-0199-D049-BE7F-3FB9F5D50133}">
      <dsp:nvSpPr>
        <dsp:cNvPr id="0" name=""/>
        <dsp:cNvSpPr/>
      </dsp:nvSpPr>
      <dsp:spPr>
        <a:xfrm>
          <a:off x="1138609" y="2243522"/>
          <a:ext cx="2420391" cy="1536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78B974-B14E-1E4A-82BB-2DCCB80CC6AF}">
      <dsp:nvSpPr>
        <dsp:cNvPr id="0" name=""/>
        <dsp:cNvSpPr/>
      </dsp:nvSpPr>
      <dsp:spPr>
        <a:xfrm>
          <a:off x="1407541" y="2499008"/>
          <a:ext cx="2420391" cy="1536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Access rights</a:t>
          </a:r>
        </a:p>
      </dsp:txBody>
      <dsp:txXfrm>
        <a:off x="1452557" y="2544024"/>
        <a:ext cx="2330359" cy="1446916"/>
      </dsp:txXfrm>
    </dsp:sp>
    <dsp:sp modelId="{0B38DFC1-EE9B-1B4C-863F-D6EA17CD5D12}">
      <dsp:nvSpPr>
        <dsp:cNvPr id="0" name=""/>
        <dsp:cNvSpPr/>
      </dsp:nvSpPr>
      <dsp:spPr>
        <a:xfrm>
          <a:off x="4096866" y="2243522"/>
          <a:ext cx="2420391" cy="1536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4CC9B4-9AEF-9744-9B8C-06254393E26C}">
      <dsp:nvSpPr>
        <dsp:cNvPr id="0" name=""/>
        <dsp:cNvSpPr/>
      </dsp:nvSpPr>
      <dsp:spPr>
        <a:xfrm>
          <a:off x="4365798" y="2499008"/>
          <a:ext cx="2420391" cy="1536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Management of simultaneous access</a:t>
          </a:r>
        </a:p>
      </dsp:txBody>
      <dsp:txXfrm>
        <a:off x="4410814" y="2544024"/>
        <a:ext cx="2330359" cy="14469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41846-E8DF-1545-BFDA-F94AE887182A}">
      <dsp:nvSpPr>
        <dsp:cNvPr id="0" name=""/>
        <dsp:cNvSpPr/>
      </dsp:nvSpPr>
      <dsp:spPr>
        <a:xfrm>
          <a:off x="1855" y="0"/>
          <a:ext cx="1820707" cy="40386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Owner</a:t>
          </a:r>
        </a:p>
      </dsp:txBody>
      <dsp:txXfrm>
        <a:off x="1855" y="0"/>
        <a:ext cx="1820707" cy="1211580"/>
      </dsp:txXfrm>
    </dsp:sp>
    <dsp:sp modelId="{648E4223-BB38-E146-B305-BDBCD4F06ACC}">
      <dsp:nvSpPr>
        <dsp:cNvPr id="0" name=""/>
        <dsp:cNvSpPr/>
      </dsp:nvSpPr>
      <dsp:spPr>
        <a:xfrm>
          <a:off x="183926" y="1211925"/>
          <a:ext cx="1456565" cy="793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usually the initial creator of the file</a:t>
          </a:r>
        </a:p>
      </dsp:txBody>
      <dsp:txXfrm>
        <a:off x="207165" y="1235164"/>
        <a:ext cx="1410087" cy="746945"/>
      </dsp:txXfrm>
    </dsp:sp>
    <dsp:sp modelId="{D88DA2BC-3588-E841-8E55-38A091B56E6F}">
      <dsp:nvSpPr>
        <dsp:cNvPr id="0" name=""/>
        <dsp:cNvSpPr/>
      </dsp:nvSpPr>
      <dsp:spPr>
        <a:xfrm>
          <a:off x="183926" y="2127413"/>
          <a:ext cx="1456565" cy="793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has full rights</a:t>
          </a:r>
        </a:p>
      </dsp:txBody>
      <dsp:txXfrm>
        <a:off x="207165" y="2150652"/>
        <a:ext cx="1410087" cy="746945"/>
      </dsp:txXfrm>
    </dsp:sp>
    <dsp:sp modelId="{5AF89341-01B8-D545-B3C8-F5665B3D4A15}">
      <dsp:nvSpPr>
        <dsp:cNvPr id="0" name=""/>
        <dsp:cNvSpPr/>
      </dsp:nvSpPr>
      <dsp:spPr>
        <a:xfrm>
          <a:off x="183926" y="3042901"/>
          <a:ext cx="1456565" cy="793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may grant rights to others</a:t>
          </a:r>
        </a:p>
      </dsp:txBody>
      <dsp:txXfrm>
        <a:off x="207165" y="3066140"/>
        <a:ext cx="1410087" cy="746945"/>
      </dsp:txXfrm>
    </dsp:sp>
    <dsp:sp modelId="{DB0D742E-A0FB-8B49-BFF8-72B06A325F7F}">
      <dsp:nvSpPr>
        <dsp:cNvPr id="0" name=""/>
        <dsp:cNvSpPr/>
      </dsp:nvSpPr>
      <dsp:spPr>
        <a:xfrm>
          <a:off x="1959115" y="0"/>
          <a:ext cx="1820707" cy="40386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Specific Users</a:t>
          </a:r>
        </a:p>
      </dsp:txBody>
      <dsp:txXfrm>
        <a:off x="1959115" y="0"/>
        <a:ext cx="1820707" cy="1211580"/>
      </dsp:txXfrm>
    </dsp:sp>
    <dsp:sp modelId="{1B516091-6E8F-144A-B411-6233FF7A9677}">
      <dsp:nvSpPr>
        <dsp:cNvPr id="0" name=""/>
        <dsp:cNvSpPr/>
      </dsp:nvSpPr>
      <dsp:spPr>
        <a:xfrm>
          <a:off x="2141186" y="1211580"/>
          <a:ext cx="1456565" cy="2625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individual users who are designated by user ID</a:t>
          </a:r>
        </a:p>
      </dsp:txBody>
      <dsp:txXfrm>
        <a:off x="2183847" y="1254241"/>
        <a:ext cx="1371243" cy="2539768"/>
      </dsp:txXfrm>
    </dsp:sp>
    <dsp:sp modelId="{C49F3C61-B89C-184E-A182-7592720ABFC2}">
      <dsp:nvSpPr>
        <dsp:cNvPr id="0" name=""/>
        <dsp:cNvSpPr/>
      </dsp:nvSpPr>
      <dsp:spPr>
        <a:xfrm>
          <a:off x="3916376" y="0"/>
          <a:ext cx="1820707" cy="40386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User Groups</a:t>
          </a:r>
        </a:p>
      </dsp:txBody>
      <dsp:txXfrm>
        <a:off x="3916376" y="0"/>
        <a:ext cx="1820707" cy="1211580"/>
      </dsp:txXfrm>
    </dsp:sp>
    <dsp:sp modelId="{08A9B48A-73E5-8948-ACF5-9B5CF99BB1B8}">
      <dsp:nvSpPr>
        <dsp:cNvPr id="0" name=""/>
        <dsp:cNvSpPr/>
      </dsp:nvSpPr>
      <dsp:spPr>
        <a:xfrm>
          <a:off x="4098447" y="1211580"/>
          <a:ext cx="1456565" cy="2625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 set of users who are not individually defined</a:t>
          </a:r>
        </a:p>
      </dsp:txBody>
      <dsp:txXfrm>
        <a:off x="4141108" y="1254241"/>
        <a:ext cx="1371243" cy="2539768"/>
      </dsp:txXfrm>
    </dsp:sp>
    <dsp:sp modelId="{D6114748-BAAC-564D-A53A-B59506D8F26B}">
      <dsp:nvSpPr>
        <dsp:cNvPr id="0" name=""/>
        <dsp:cNvSpPr/>
      </dsp:nvSpPr>
      <dsp:spPr>
        <a:xfrm>
          <a:off x="5873637" y="0"/>
          <a:ext cx="1820707" cy="40386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All</a:t>
          </a:r>
        </a:p>
      </dsp:txBody>
      <dsp:txXfrm>
        <a:off x="5873637" y="0"/>
        <a:ext cx="1820707" cy="1211580"/>
      </dsp:txXfrm>
    </dsp:sp>
    <dsp:sp modelId="{39EE4791-275D-224E-AC13-080CD3A85AB3}">
      <dsp:nvSpPr>
        <dsp:cNvPr id="0" name=""/>
        <dsp:cNvSpPr/>
      </dsp:nvSpPr>
      <dsp:spPr>
        <a:xfrm>
          <a:off x="6055707" y="1212763"/>
          <a:ext cx="1456565" cy="1217693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all users who have access to this system</a:t>
          </a:r>
        </a:p>
      </dsp:txBody>
      <dsp:txXfrm>
        <a:off x="6091372" y="1248428"/>
        <a:ext cx="1385235" cy="1146363"/>
      </dsp:txXfrm>
    </dsp:sp>
    <dsp:sp modelId="{4748FB64-615F-1546-BE00-F89F2BE6DD56}">
      <dsp:nvSpPr>
        <dsp:cNvPr id="0" name=""/>
        <dsp:cNvSpPr/>
      </dsp:nvSpPr>
      <dsp:spPr>
        <a:xfrm>
          <a:off x="6055707" y="2617793"/>
          <a:ext cx="1456565" cy="1217693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these are public files</a:t>
          </a:r>
        </a:p>
      </dsp:txBody>
      <dsp:txXfrm>
        <a:off x="6091372" y="2653458"/>
        <a:ext cx="1385235" cy="11463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47047-050B-D942-8763-87C9F36BDF3D}">
      <dsp:nvSpPr>
        <dsp:cNvPr id="0" name=""/>
        <dsp:cNvSpPr/>
      </dsp:nvSpPr>
      <dsp:spPr>
        <a:xfrm rot="16200000">
          <a:off x="-409103" y="412154"/>
          <a:ext cx="3759200" cy="293489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17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1" kern="1200" dirty="0"/>
            <a:t>Variable, large contiguous portions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500" kern="1200"/>
            <a:t>provides better performance</a:t>
          </a:r>
          <a:endParaRPr lang="en-N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500" kern="1200"/>
            <a:t>the variable size avoids waste</a:t>
          </a:r>
          <a:endParaRPr lang="en-N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500" kern="1200"/>
            <a:t>the file allocation tables are small</a:t>
          </a:r>
          <a:endParaRPr lang="en-US" sz="1500" kern="1200"/>
        </a:p>
      </dsp:txBody>
      <dsp:txXfrm rot="5400000">
        <a:off x="3052" y="751839"/>
        <a:ext cx="2934890" cy="2255520"/>
      </dsp:txXfrm>
    </dsp:sp>
    <dsp:sp modelId="{6CD21F77-3BAF-B64B-ABE5-02FA4C5025D3}">
      <dsp:nvSpPr>
        <dsp:cNvPr id="0" name=""/>
        <dsp:cNvSpPr/>
      </dsp:nvSpPr>
      <dsp:spPr>
        <a:xfrm rot="16200000">
          <a:off x="2745903" y="412154"/>
          <a:ext cx="3759200" cy="293489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17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1" kern="1200" dirty="0"/>
            <a:t>Blocks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500" kern="1200"/>
            <a:t>small fixed portions provide greater flexibility</a:t>
          </a:r>
          <a:endParaRPr lang="en-N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500" kern="1200"/>
            <a:t>they may require large tables or complex structures for their allocation</a:t>
          </a:r>
          <a:endParaRPr lang="en-N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500" kern="1200"/>
            <a:t>contiguity has been abandoned as a primary goal</a:t>
          </a:r>
          <a:endParaRPr lang="en-N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500" kern="1200"/>
            <a:t>blocks are allocated as needed</a:t>
          </a:r>
          <a:endParaRPr lang="en-NZ" sz="1500" kern="1200" dirty="0"/>
        </a:p>
      </dsp:txBody>
      <dsp:txXfrm rot="5400000">
        <a:off x="3158058" y="751839"/>
        <a:ext cx="2934890" cy="2255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18C455-DCBE-41F6-9A52-324D6BC54AEC}" type="datetimeFigureOut">
              <a:rPr lang="en-US"/>
              <a:pPr>
                <a:defRPr/>
              </a:pPr>
              <a:t>3/10/2021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F781F4-099F-4112-9B1E-8A4E416391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“</a:t>
            </a:r>
            <a:r>
              <a:rPr kumimoji="1"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Operating</a:t>
            </a:r>
            <a:r>
              <a:rPr kumimoji="1" lang="en-US" baseline="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Systems: Internal and Design Principles</a:t>
            </a: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”, 7/e, by William Stallings, Chapter 12 “</a:t>
            </a:r>
            <a:r>
              <a:rPr kumimoji="1" lang="en-GB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File</a:t>
            </a:r>
            <a:r>
              <a:rPr kumimoji="1" lang="en-GB" baseline="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Management</a:t>
            </a: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”.</a:t>
            </a:r>
            <a:endParaRPr lang="en-AU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next level is referred to as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 file system , or the physical I/O level.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the primary interface with the environment outside of the computer system.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deals with blocks of data that are exchanged with disk or tape systems. Thus, it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concerned with the placement of those blocks on the secondary storage device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buffering of those blocks in main memory. It does not understand the content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data or the structure of the files involved. The basic file system is often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considered part of the operating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 I/O supervisor is responsible for all file I/O initiation and termination.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this level, control structures are maintained that deal with device I/O,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scheduling, and file status. The basic I/O supervisor selects the device on which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is to be performed, based on the particular file selected. It is also concerned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scheduling disk and tape accesses to optimize performance. I/O buffers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assigned and secondary memory is allocated at this level. The basic I/O supervisor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of the operating system.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 I/O enables users and applications to access records. Thus, whereas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basic file system deals with blocks of data, the logical I/O module deals with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records. Logical I/O provides a general-purpose record I/O capability and maintains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 data about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level of the file system closest to the user is often termed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</a:t>
            </a: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 . It provides a standard interface between applications and the file systems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devices that hold the data. Different access methods reflect different file structures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different ways of accessing and processing the data. Some of the most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access methods are shown in Figure 12.1 , and these are briefly described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Section 12.2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any file management system and collection of files is a file directory.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directory contains information about the files, including attributes, location,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ownership. Much of this information, especially that concerned with storage,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managed by the operating system. The directory is itself a file, accessible by various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management routines. Although some of the information in directories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 to users and applications, this is generally provided indirectly by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routines.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12.2 suggests the information typically stored in the directory for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in the system. From the user’s point of view, the directory provides a mapping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file names, known to users and applications, and the files themselves. Thus,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file entry includes the name of the file. Virtually all systems deal with different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types of files and different file organizations, and this information is also provided.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important category of information about each file concerns its storage, including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location and size. In shared systems, it is also important to provide information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used to control access to the file. Typically, one user is the owner of the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may grant certain access privileges to other users. Finally, usage information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needed to manage the current use of the file and to record the history of its usage.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understand the requirements for a file structure, it is helpful to consider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types of operations that may be performed on the directory: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Search: When a user or application references a file, the directory must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searched to find the entry corresponding to that file.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file: When a new file is created, an entry must be added to the directory.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Delete file: When a file is deleted, an entry must be removed from the directory.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 directory: All or a portion of the directory may be requested. Generally,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request is made by a user and results in a listing of all files owned by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user, plus some of the attributes of each file (e.g., type, access control information,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usage information).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directory: Because some file attributes are stored in the directory,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in one of these attributes requires a change in the corresponding directory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simple list is not suited to supporting these operations. Consider the needs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single user. The user may have many types of files, including word-processing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files, graphic files, spreadsheets, and so on. The user may like to have these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organized by project, by type, or in some other convenient way. If the directory is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simple sequential list, it provides no help in organizing the files and forces the user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careful not to use the same name for two different types of files. The problem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much worse in a shared system. Unique naming becomes a serious problem.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Furthermore, it is difficult to conceal portions of the overall directory from users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there is no inherent structure in the directory.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start in solving these problems would be to go to a two-level scheme.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case, there is one directory for each user, and a master directory. The master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directory has an entry for each user directory, providing address and access control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information. Each user directory is a simple list of the files of that user.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arrangement means that names must be unique only within the collection of files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single user and that the file system can easily enforce access restriction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directories. However, it still provides users with no help in structuring collections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more powerful and flexible approach, and one that is almost universally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adopted, is the hierarchical, or tree-structure, approach ( Figure 12.6 ). As before,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a master directory, which has under it a number of user directories. Each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user directories, in turn, may have subdirectories and files as entries. This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 at any level: That is, at any level, a directory may consist of entries for subdirectories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and/or entries for files.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remains to say how each directory and subdirectory is organized. The simplest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approach, of course, is to store each directory as a sequential file. When directories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contain a very large number of entries, such an organization may lead to unnecessarily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 search times. In that case, a hashed structure is to be preferred.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77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need to be able to refer to a file by a symbolic name. Clearly, each file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must have a unique name in order that file references be unambiguous.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other hand, it is an unacceptable burden on users to require that they provide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unique names, especially in a shared system.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a tree-structured directory minimizes the difficulty in assigning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unique names. Any file in the system can be located by following a path from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 or master directory down various branches until the file is reached. The series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directory names, culminating in the file name itself, constitutes 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pathname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file. As an example, the file in the lower left-hand corner of Figure 12.7 . has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pathname User_B/Word/Unit_A/ABC . The slash is used to delimit names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sequence. The name of the master directory is implicit, because all paths start 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directory. Note that it is perfectly acceptable to have several files with the same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name, as long as they have unique pathnames, which is equivalent to saying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same file name may be used in different directories. In our example, there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another file in the system with the file name ABC, but that has the pathname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/User_B/Draw/ABC 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the pathname facilitates the selection of file names, it would be awkward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 user to have to spell out the entire pathname every time a reference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made to a file. Typically, an interactive user or a process has associated with it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directory, often referred to as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working directory . Files are then referenced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relative to the working directory. For example, if the working directory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B is “Word,” then the pathname Unit_A/ABC is sufficient to identify the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lower left-hand corner of Figure 12.7 . When an interactive user logs on,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 process is created, the default for the working directory is the user home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directory. During execution, the user can navigate up or down in the tree to change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different working directory.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04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multiuser system, there is almost always a requirement for allowing files to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shared among a number of users. Two issues arise: access rights and the management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simultaneous access.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2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user’s point of view, one of the most important parts of an operating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is the file system. The file system provides the resource abstractions typically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secondary storage. The file system permits users to create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collections, called files, with desirable properties, such as: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Long-term existence: Files are stored on disk or other secondary storage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disappear when a user logs off.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Sharable between processes: Files have names and can have associated access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permissions that permit controlled sharing.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Structure: Depending on the file system, a file can have an internal structure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convenient for particular applications. In addition, files can be organized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hierarchical or more complex structure to reflect the relationships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files.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 system should provide a flexible tool for allowing extensive file sharing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users. The file system should provide a number of options so that the way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which a particular file is accessed can be controlled. Typically, users or groups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users are granted certain access rights to a file. A wide range of access rights has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 used. The following list is representative of access rights that can be assigned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particular user for a particular file: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None: The user may not even learn of the existence of the file, much less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it. To enforce this restriction, the user would not be allowed to read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directory that includes this file.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Knowledge: The user can determine that the file exists and who its owner is.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is then able to petition the owner for additional access rights.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Execution: The user can load and execute a program but cannot copy it.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Proprietary programs are often made accessible with this restriction.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Reading: The user can read the file for any purpose, including copying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execution. Some systems are able to enforce a distinction between viewing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copying. In the former case, the contents of the file can be displayed to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user, but the user has no means for making a copy.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Appending: The user can add data to the file, often only at the end, but cannot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 or delete any of the file’s contents. This right is useful in collecting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number of sources.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Updating: The user can modify, delete, and add to the file’s data. This normally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 writing the file initially, rewriting it completely or in part, and removing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or a portion of the data. Some systems distinguish among different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degrees of updating.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Changing protection: The user can change the access rights granted to other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users. Typically, this right is held only by the owner of the file. In some systems,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owner can extend this right to others. To prevent abuse of this mechanism,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 owner will typically be able to specify which rights can be changed by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holder of this right.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Deletion: The user can delete the file from the file system.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rights can be considered to constitute a hierarchy, with each right implying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 that precede it. Thus, if a particular user is granted the updating right for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 file, then that user is also granted the following rights: knowledge, execution,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reading, and appending.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user is designated as owner of a given file, usually the person who initially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created a file. The owner has all of the access rights listed previously and may grant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rights to others. Access can be provided to different classes of users: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 user: Individual users who are designated by user ID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groups: A set of users who are not individually defined. The system must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some way of keeping track of the membership of user groups.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All: All users who have access to this system. These are public files.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secondary storage, a file consists of a collection of blocks. The operating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file management system is responsible for allocating blocks to files. This raises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management issues. First, space on secondary storage must be allocated to files,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second, it is necessary to keep track of the space available for allocation. We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see that these two tasks are related; that is, the approach taken for file allocation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influence the approach taken for free space management. Further, we will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that there is an interaction between file structure and allocation policy.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begin this section by looking at alternatives for file allocation on a single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disk. Then we look at the issue of free space management, and finally we discuss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reliability.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Allocation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Several issues are involved in file allocation: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When a new file is created, is the maximum space required for the file allocated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once?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Space is allocated to a file as one or more contiguous units, which we shall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 to as portions. That is, 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portion is a contiguous set of allocated blocks.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 of a portion can range from a single block to the entire file. What size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portion should be used for file allocation?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What sort of data structure or table is used to keep track of the portions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assigned to a file? An example of such a structure is 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allocation table</a:t>
            </a: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(FAT) , found on DOS and some other systems.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preallocation policy requires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maximum size of a file be declared at the time of the file creation request.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number of cases, such as program compilations, the production of summary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files, or the transfer of a file from another system over a communications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network, this value can be reliably estimated. However, for many applications, 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difficult if not impossible to estimate reliably the maximum potential size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file. In those cases, users and application programmers would tend to overestimate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size so as not to run out of space. This clearly is wasteful from the point of view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secondary storage allocation. Thus, there are advantages to the use of dynamic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allocation, which allocates space to a file in portions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second issue listed is that of the size of the portion allocated to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file. At one extreme, a portion large enough to hold the entire file is allocated. 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extreme, space on the disk is allocated one block at a time. In choosing a portion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size, there is a trade-off between efficiency from the point of view of a single file versus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 system efficiency. [WIED87] lists four items to be considered in the trade-off: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Contiguity of space increases performance, especially for Retrieve_Next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operations, and greatly for transactions running in a transaction-oriented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system.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Having a large number of small portions increases the size of tables needed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 the allocation information.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Having fixed-size portions (e.g., blocks) simplifies the reallocation of space.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Having variable-size or small fixed-size portions minimizes waste of unused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storage due to overallocation.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course, these items interact and must be considered together. The result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there are two major alternatives: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Variable, large contiguous portions: This will provide better performance.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 size avoids waste, and the file allocation tables are small. However,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 is hard to reuse.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 : Small fixed portions provide greater flexibility. They may require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tables or complex structures for their allocation. Contiguity has been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abandoned as a primary goal; blocks are allocated as needed.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Either option is compatible with preallocation or dynamic allocation.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case of variable, large contiguous portions, a file is preallocated one contiguous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of blocks. This eliminates the need for a file allocation table; all that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is a pointer to the first block and the number of blocks allocated.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 of blocks, all of the portions required are allocated at one time. This means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 allocation table for the file will remain of fixed size, because the number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 allocated is fixed.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variable-size portions, we need to be concerned with the fragmentation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free space. This issue was faced when we considered partitioned main memory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7 . The following are possible alternative strategies: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fit: Choose the first unused contiguous group of blocks of sufficient size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free block list.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fit: Choose the smallest unused group that is of sufficient size.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Nearest fit: Choose the unused group of sufficient size that is closest to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previous allocation for the file to increase locality.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not clear which strategy is best. The difficulty in modeling alternative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strategies is that so many factors interact, including types of files, pattern of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access, degree of multiprogramming, other performance factors in the system, disk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caching, disk scheduling, and so on.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contiguous allocation , a single contiguous set of blocks is allocated to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at the time of file creation ( Figure 12.9 ). Thus, this is a preallocation strategy,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variable-size portions. The file allocation table needs just a single entry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file, showing the starting block and the length of the file. Contiguous allocation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best from the point of view of the individual sequential file. Multiple blocks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read in at a time to improve I/O performance for sequential processing. It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easy to retrieve a single block. For example, if a file starts at block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, and the</a:t>
            </a:r>
          </a:p>
          <a:p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th block of the file is wanted, its location on secondary storage is simply b + i – 1.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Contiguous allocation presents some problems. External fragmentation will occur,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making it difficult to find contiguous blocks of space of sufficient length.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time to time, it will be necessary to perform a compaction algorithm to free up additional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 on the disk ( Figure 12.10 ). Also, with preallocation, it is necessary to declare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 of the file at the time of creation, with the problems mentioned earlier.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opposite extreme from contiguous allocation is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chained allocation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Figure 12.11 ). Typically, allocation is on an individual block basis. Each block contains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pointer to the next block in the chain. Again, the file allocation table needs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a single entry for each file, showing the starting block and the length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file. Although preallocation is possible, it is more common simply to allocate blocks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needed. The selection of blocks is now a simple matter: Any free block can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added to a chain. There is no external fragmentation to worry about because only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block at a time is needed. This type of physical organization is best suited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sequential files that are to be processed sequentially. To select an individual block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file requires tracing through the chain to the desired block.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consequence of chaining, as described so far, is that there is no accommodation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principle of locality. Thus, if it is necessary to bring in several blocks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file at a time, as in sequential processing, then a series of accesses to different parts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disk are required. This is perhaps a more significant effect on a single-user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but may also be of concern on a shared system. To overcome this problem,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systems periodically consolidate files ( Figure 12.12 ).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file system provides not only a means to store data organized as files, but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collection of functions that can be performed on files. Typical operations include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Create: A new file is defined and positioned within the structure of files.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Delete: A file is removed from the file structure and destroyed.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Open: An existing file is declared to be “opened” by a process, allowing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to perform functions on the file.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Close: The file is closed with respect to a process, so that the process no longer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perform functions on the file, until the process opens the file again.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Read: A process reads all or a portion of the data in a file.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Write: A process updates a file, either by adding new data that expands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of the file or by changing the values of existing data items in the file.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Typically, a file system maintains a set of attributes associated with the file.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include owner, creation time, time last modified, access privileges, and so on.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Indexed allocation addresses many of the problems of contiguous and chained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allocation. In this case, the file allocation table contains a separate one-level index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file; the index has one entry for each portion allocated to the file. Typically,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indexes are not physically stored as part of the file allocation table. Rather,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index for a file is kept in a separate block, and the entry for the file in the file allocation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points to that block. Allocation may be on the basis of either fixed-size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 ( Figure 12.13 ) or variable-size portions ( Figure 12.14 ). Allocation by blocks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eliminates external fragmentation, whereas allocation by variable-size portions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improves locality. In either case, file consolidation may be done from time to time.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consolidation reduces the size of the index in the case of variable-size portions,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not in the case of block allocation. Indexed allocation supports both sequential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direct access to the file and thus is the most popular form of file allocation.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12.14</a:t>
            </a:r>
            <a:r>
              <a:rPr lang="en-US" baseline="0" dirty="0"/>
              <a:t>  Indexed allocation with Variable-Length Portions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12.3</a:t>
            </a:r>
            <a:r>
              <a:rPr lang="en-US" baseline="0" dirty="0"/>
              <a:t>   File Allocation Methods</a:t>
            </a:r>
          </a:p>
          <a:p>
            <a:endParaRPr lang="en-US" baseline="0" dirty="0"/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 looked at the issues of preallocation versus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 allocation and portion size, we are in a position to consider specific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allocation methods. Three methods are in common use: contiguous, chained,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indexed. Table 12.3 summarizes some of the characteristics of each 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as the space that is allocated to files must be managed, so the space that is not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currently allocated to any file must be managed. To perform any of the file allocation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techniques described previously, it is necessary to know what blocks on the disk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available. Thus we need 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 allocation table in addition to a file allocation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table. We discuss here a number of techniques that have been implemented.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method uses a vector containing one bit for each block on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disk. Each entry of a 0 corresponds to a free block, and each 1 corresponds to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 in use. For example, for the disk layout of Figure 12.9 , a vector of length 35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needed and would have the following value: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00111000011111000011111111111011000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bit table has the advantage that it is relatively easy to find one or a contiguous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of free blocks. Thus, a bit table works well with any of the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allocation methods outlined. Another advantage is that it is as small as possible.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it can still be sizable. The amount of memory (in bytes) required for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 bitmap is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 size in bytes/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* file system block size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for a 16-Gbyte disk with 512-byte blocks, the bit table occupies about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Mbytes. Can we spare 4 Mbytes of main memory for the bit table? If so, then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 table can be searched without the need for disk access. But even with today’s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sizes, 4 Mbytes is a hefty chunk of main memory to devote to a single function.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alternative is to put the bit table on disk. But a 4-Mbyte bit table would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 about 8,000 disk blocks. We can’t afford to search that amount of disk space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time a block is needed, so a bit table resident in memory is indicated.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 when the bit table is in main memory, an exhaustive search of the table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slow file system performance to an unacceptable degree. This is especially true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disk is nearly full and there are few free blocks remaining. Accordingly,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file systems that use bit tables maintain auxiliary data structures that summarize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contents of subranges of the bit table. For example, the table could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divided logically into a number of equal-size subranges. A summary table could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include, for each subrange, the number of free blocks and the maximum-sized contiguous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free blocks. When the file system needs a number of contiguous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blocks, it can scan the summary table to find an appropriate subrange and then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 that subrange.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free portions may be chained together by using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pointer and length value in each free portion. This method has negligible space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overhead because there is no need for a disk allocation table, merely for a pointer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beginning of the chain and the length of the first portion. This method is suited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all of the file allocation methods. If allocation is a block at a time, simply choose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free block at the head of the chain and adjust the first pointer or length value.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allocation is by variable-length portion, a first-fit algorithm may be used: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headers from the portions are fetched one at a time to determine the next suitable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 portion in the chain. Again, pointer and length values are adjusted.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method has its own problems. After some use, the disk will become quite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fragmented and many portions will be a single block long. Also note that every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you allocate a block, you need to read the block first to recover the pointer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new first free block before writing data to that block. If many individual blocks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 to be allocated at one time for a file operation, this greatly slows file creation.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Similarly, deleting highly fragmented files is very time consuming.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indexing approach treats free space as a file and uses an index table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described under file allocation. For efficiency, the index should be on the basis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variable-size portions rather than blocks. Thus, there is one entry in the table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free portion on the disk. This approach provides efficient support for all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 allocation methods.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term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 </a:t>
            </a:r>
            <a:r>
              <a:rPr lang="en-US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used somewhat differently by different operating systems and</a:t>
            </a:r>
          </a:p>
          <a:p>
            <a:r>
              <a:rPr lang="en-US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management systems, but in essence a volume is a logical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disk. [CARR05]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defines a volume as follows: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collection of addressable sectors in secondary memory that an OS 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use for data storage. The sectors in a volume need not be consecutive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physical storage device; instead, they need only appear that way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or application. A volume may be the result of assembling and merging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smaller volumes.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simplest case, a single disk equals one volume. Frequently, a disk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divided into partitions, with each partition functioning as a separate volume. It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common to treat multiple disks as a single volume or partitions on multiple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disks as a single volume.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166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file management system is a set of system software that provides services to users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applications in the use of files, including file access, directory maintenance,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control. The file management system is typically viewed as a system service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itself is served by the operating system, rather than being part of the operating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itself. However, in any system, at least part of the file management function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performed by the operating system.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file consists of a collection of records. The way in which these records may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accessed determines its logical organization, and to some extent its physical organization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disk. If a file is primarily to be processed as a whole, then a sequential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organization is the simplest and most appropriate. If sequential access is needed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random access to individual file is also desired, then an indexed sequential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give the best performance. If access to the file is principally at random, then 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indexed file or hashed file may be the most appropriate.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Whatever file structure is chosen, a directory service is also needed.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 files to be organized in a hierarchical fashion. This organization is useful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in keeping track of files and is useful to the file management system in providing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control and other services to users.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records, even when of fixed size, generally do not conform to the size of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disk block. Accordingly, some sort of blocking strategy is needed. A tradeoff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complexity, performance, and space utilization determines the blocking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strategy to be used.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key function of any file management scheme is the management of disk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space. Part of this function is the strategy for allocating disk blocks to a file. A variety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methods have been employed, and a variety of data structures have been used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keep track of the allocation for each file. In addition, the space on disk that has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been allocated must be managed. This latter function primarily consists of maintaining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disk allocation table indicating which blocks are free.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 terms are in common use when discussing files: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Field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Record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Database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 is the basic element of data. An individual field contains a single value,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an employee’s last name, a date, or the value of a sensor reading. It is characterized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its length and data type (e.g., ASCII string, decimal). Depending on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design, fields may be fixed length or variable length. In the latter case, the field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often consists of two or three subfields: the actual value to be stored, the name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field, and, in some cases, the length of the field. In other cases of variable-length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fields, the length of the field is indicated by the use of special demarcation symbols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fields.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 is a collection of related fields that can be treated as a unit by some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program. For example, an employee record would contain such fields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name, social security number, job classification, date of hire, and so on. Again,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depending on design, records may be of fixed length or variable length. A record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be of variable length if some of its fields are of variable length or if the number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fields may vary. In the latter case, each field is usually accompanied by a field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name. In either case, the entire record usually includes a length field.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is a collection of similar records. The file is treated as a single entity by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and applications and may be referenced by name. Files have file names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created and deleted. Access control restrictions usually apply at the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level. That is, in a shared system, users and programs are granted or denied access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entire files. In some more sophisticated systems, such controls are enforced 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 or even the field level.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file systems are structured only in terms of fields, not records. In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case, a file is a collection of fields.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 is a collection of related data. The essential aspects of a database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that the relationships that exist among elements of data are explicit and that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 is designed for use by a number of different applications. A database may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 all of the information related to an organization or project, such as a business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a scientific study. The database itself consists of one or more types of files. Usually,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a separate database management system that is independent of the operating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system, although that system may make use of some file management programs.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file management system is that set of system software that provides services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and applications in the use of files. Typically, the only way that a user or application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access files is through the file management system. This relieves the user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programmer of the necessity of developing special-purpose software for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and provides the system with a consistent, well-defined means of controlling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most important asset. [GROS86] suggests the following objectives for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management system: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meet the data management needs and requirements of the user, which include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storage of data and the ability to perform the aforementioned operations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guarantee, to the extent possible, that the data in the file are valid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optimize performance, both from the system point of view in terms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 throughput and from the user’s point of view in terms of response time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provide I/O support for a variety of storage device types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minimize or eliminate the potential for lost or destroyed data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provide a standardized set of I/O interface routines to user processes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provide I/O support for multiple users, in the case of multiple-user systems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respect to the first point, meeting user requirements, the extent of such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 depends on the variety of applications and the environment in which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computer system will be used. For an interactive, general-purpose system,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 constitute a minimal set of requirements: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Each user should be able to create, delete, read, write, and modify files.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Each user may have controlled access to other users’ files.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Each user may control what types of accesses are allowed to the user’s files.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Each user should be able to move data between files.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Each user should be able to back up and recover the user’s files in case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damage.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Each user should be able to access his or her files by name rather than by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numeric identifier.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objectives and requirements should be kept in mind throughout our discussion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file management systems.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36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way of getting a feel for the scope of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is to look at a depiction of a typical software organization, as suggested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Figure 12.1 . Of course, different systems will be organized differently, but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 is reasonably representative.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02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lowest level,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drivers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communicate directly with peripheral devices or their controllers or channels.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driver is responsible for starting I/O operations on a device and processing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completion of an I/O request. For file operations, the typical devices controlled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disk and tape drives. Device drivers are usually considered to be part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38CB-81CE-4CC6-A37B-BC6E7DA49C2D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46AB-72DE-4829-A3EE-183283F17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1FB56-2928-4B4E-BABE-A5E9A3FCC473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AF33-582B-4B0D-B27A-32E91EEEB0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0FC38-9AF5-4811-AD8F-6D9F08729408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5F4E-BD93-49E1-84D0-363BA3197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70E73-E19B-4AFE-B30F-35F3CBC206F3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6FA4F69-47FA-46CC-8030-E13D0EF9E8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BA4B-6839-4D11-B355-F3409AA4E155}" type="datetime1">
              <a:rPr lang="en-US" smtClean="0"/>
              <a:t>3/10/2021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green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5" y="5562600"/>
            <a:ext cx="714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and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5050"/>
            <a:ext cx="1190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 userDrawn="1"/>
        </p:nvSpPr>
        <p:spPr>
          <a:xfrm>
            <a:off x="1171575" y="6124575"/>
            <a:ext cx="7286625" cy="219075"/>
          </a:xfrm>
          <a:custGeom>
            <a:avLst/>
            <a:gdLst>
              <a:gd name="connsiteX0" fmla="*/ 0 w 7286625"/>
              <a:gd name="connsiteY0" fmla="*/ 219075 h 219075"/>
              <a:gd name="connsiteX1" fmla="*/ 190500 w 7286625"/>
              <a:gd name="connsiteY1" fmla="*/ 180975 h 219075"/>
              <a:gd name="connsiteX2" fmla="*/ 2790825 w 7286625"/>
              <a:gd name="connsiteY2" fmla="*/ 171450 h 219075"/>
              <a:gd name="connsiteX3" fmla="*/ 2924175 w 7286625"/>
              <a:gd name="connsiteY3" fmla="*/ 152400 h 219075"/>
              <a:gd name="connsiteX4" fmla="*/ 3267075 w 7286625"/>
              <a:gd name="connsiteY4" fmla="*/ 133350 h 219075"/>
              <a:gd name="connsiteX5" fmla="*/ 3390900 w 7286625"/>
              <a:gd name="connsiteY5" fmla="*/ 123825 h 219075"/>
              <a:gd name="connsiteX6" fmla="*/ 3667125 w 7286625"/>
              <a:gd name="connsiteY6" fmla="*/ 85725 h 219075"/>
              <a:gd name="connsiteX7" fmla="*/ 3838575 w 7286625"/>
              <a:gd name="connsiteY7" fmla="*/ 76200 h 219075"/>
              <a:gd name="connsiteX8" fmla="*/ 4381500 w 7286625"/>
              <a:gd name="connsiteY8" fmla="*/ 47625 h 219075"/>
              <a:gd name="connsiteX9" fmla="*/ 4552950 w 7286625"/>
              <a:gd name="connsiteY9" fmla="*/ 38100 h 219075"/>
              <a:gd name="connsiteX10" fmla="*/ 4686300 w 7286625"/>
              <a:gd name="connsiteY10" fmla="*/ 28575 h 219075"/>
              <a:gd name="connsiteX11" fmla="*/ 5562600 w 7286625"/>
              <a:gd name="connsiteY11" fmla="*/ 0 h 219075"/>
              <a:gd name="connsiteX12" fmla="*/ 6486525 w 7286625"/>
              <a:gd name="connsiteY12" fmla="*/ 9525 h 219075"/>
              <a:gd name="connsiteX13" fmla="*/ 6581775 w 7286625"/>
              <a:gd name="connsiteY13" fmla="*/ 19050 h 219075"/>
              <a:gd name="connsiteX14" fmla="*/ 6715125 w 7286625"/>
              <a:gd name="connsiteY14" fmla="*/ 47625 h 219075"/>
              <a:gd name="connsiteX15" fmla="*/ 7210425 w 7286625"/>
              <a:gd name="connsiteY15" fmla="*/ 66675 h 219075"/>
              <a:gd name="connsiteX16" fmla="*/ 7286625 w 7286625"/>
              <a:gd name="connsiteY16" fmla="*/ 7620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86625" h="219075">
                <a:moveTo>
                  <a:pt x="0" y="219075"/>
                </a:moveTo>
                <a:cubicBezTo>
                  <a:pt x="67827" y="173857"/>
                  <a:pt x="45538" y="182475"/>
                  <a:pt x="190500" y="180975"/>
                </a:cubicBezTo>
                <a:lnTo>
                  <a:pt x="2790825" y="171450"/>
                </a:lnTo>
                <a:cubicBezTo>
                  <a:pt x="2835275" y="165100"/>
                  <a:pt x="2879529" y="157183"/>
                  <a:pt x="2924175" y="152400"/>
                </a:cubicBezTo>
                <a:cubicBezTo>
                  <a:pt x="3020054" y="142127"/>
                  <a:pt x="3181234" y="138255"/>
                  <a:pt x="3267075" y="133350"/>
                </a:cubicBezTo>
                <a:cubicBezTo>
                  <a:pt x="3308405" y="130988"/>
                  <a:pt x="3349625" y="127000"/>
                  <a:pt x="3390900" y="123825"/>
                </a:cubicBezTo>
                <a:cubicBezTo>
                  <a:pt x="3496096" y="104698"/>
                  <a:pt x="3551356" y="92157"/>
                  <a:pt x="3667125" y="85725"/>
                </a:cubicBezTo>
                <a:lnTo>
                  <a:pt x="3838575" y="76200"/>
                </a:lnTo>
                <a:cubicBezTo>
                  <a:pt x="4421283" y="38197"/>
                  <a:pt x="3784538" y="73028"/>
                  <a:pt x="4381500" y="47625"/>
                </a:cubicBezTo>
                <a:cubicBezTo>
                  <a:pt x="4438686" y="45192"/>
                  <a:pt x="4495823" y="41670"/>
                  <a:pt x="4552950" y="38100"/>
                </a:cubicBezTo>
                <a:cubicBezTo>
                  <a:pt x="4597426" y="35320"/>
                  <a:pt x="4641768" y="30255"/>
                  <a:pt x="4686300" y="28575"/>
                </a:cubicBezTo>
                <a:lnTo>
                  <a:pt x="5562600" y="0"/>
                </a:lnTo>
                <a:lnTo>
                  <a:pt x="6486525" y="9525"/>
                </a:lnTo>
                <a:cubicBezTo>
                  <a:pt x="6518428" y="10121"/>
                  <a:pt x="6550352" y="13505"/>
                  <a:pt x="6581775" y="19050"/>
                </a:cubicBezTo>
                <a:cubicBezTo>
                  <a:pt x="6696351" y="39269"/>
                  <a:pt x="6600009" y="39686"/>
                  <a:pt x="6715125" y="47625"/>
                </a:cubicBezTo>
                <a:cubicBezTo>
                  <a:pt x="6818795" y="54775"/>
                  <a:pt x="7128867" y="63956"/>
                  <a:pt x="7210425" y="66675"/>
                </a:cubicBezTo>
                <a:cubicBezTo>
                  <a:pt x="7254060" y="81220"/>
                  <a:pt x="7228960" y="76200"/>
                  <a:pt x="7286625" y="762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top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8850181">
            <a:off x="-155575" y="330200"/>
            <a:ext cx="2000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13F5-5A12-42FB-8EC6-A8D5AA1D15BF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238FDB-2D8C-4804-B582-7DB90366B9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D012E0-3C64-4766-8CCB-BA394DDC7B62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7EB8B-B6EB-443D-9CB4-B019CEC8F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60B9B8-E631-4DB7-933E-14178439BAEB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104A5-FF6A-4891-8FE3-D539A7A66E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9D96B0-2512-4560-B6A2-98C9FEC455E1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551D27-2807-4212-9F59-02869B0536A6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D5E1DD-034D-4B0D-B98C-9113D59946E2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9CFD0-43FF-4126-BBC7-C620FDC6F35C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7303-0E5B-4E24-BCA3-62F5881C1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856267-1155-42A4-AB2C-090648E35F31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FEA63D-4E2C-4468-B547-48FBECD860E6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FE7EF-2474-4286-9BF9-01F9A6E9E420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34E352-16BF-407A-873C-9FD2683E8019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F8B95-FD24-4BC4-B430-69A3136D11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8D79E1-6057-4380-85B6-8383A7035545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0D068-AB96-40B8-9FAA-4228627632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2A497-2E57-407A-963F-1DA001C3F86C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40A0-6A5C-4BDA-AED7-03967CF047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C4F25-15AF-4DDE-8E96-DED6C58F750C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7966-739A-4E4E-BEF8-5E9D65CAA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1771-421C-4383-B7EA-C590647D7F7A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5778-597E-43D2-A71E-341C60964E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0B428-703A-4B5B-B287-C13A720EE3F9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71189-8D0B-455A-87B2-3A89DCBF6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64AE4-20DA-4A9A-A8E3-F98D1C9E6AE1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2254-A369-4EE7-927D-AE7136230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E572-246D-4E7C-BB1C-FAFF5ECE483E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E04E-7B9E-40CB-AECA-9BEEF7D4B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AAC24-1356-493E-9542-1DF6A2ACDCA1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5EC1-C65E-447A-8CAE-CC74F7243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8FEA0-ADA8-409E-8645-4693E38C2A74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6BC3C-EF4C-4932-8208-7FBB5701A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350109-397B-4A57-91F7-D45F15983F96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9DAB5F-4C32-47E8-A254-E438E2D0D3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5FB59F3-8C13-496B-8401-2AE8FD400F76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ransition/>
  <p:hf hdr="0" ftr="0" dt="0"/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16.png"/><Relationship Id="rId4" Type="http://schemas.openxmlformats.org/officeDocument/2006/relationships/package" Target="../embeddings/Microsoft_Word_Document.docx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png"/><Relationship Id="rId4" Type="http://schemas.openxmlformats.org/officeDocument/2006/relationships/package" Target="../embeddings/Microsoft_Word_Document1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3098041" y="2667000"/>
            <a:ext cx="5396671" cy="2249179"/>
          </a:xfrm>
        </p:spPr>
        <p:txBody>
          <a:bodyPr/>
          <a:lstStyle/>
          <a:p>
            <a:r>
              <a:rPr lang="en-US" dirty="0"/>
              <a:t>Chapter 12</a:t>
            </a:r>
            <a:br>
              <a:rPr lang="en-US" dirty="0"/>
            </a:br>
            <a:r>
              <a:rPr lang="en-US" dirty="0"/>
              <a:t>File Management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Nineth Edition</a:t>
            </a:r>
          </a:p>
          <a:p>
            <a:r>
              <a:rPr lang="en-US" dirty="0"/>
              <a:t>By William Stallings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33400" y="1828800"/>
            <a:ext cx="1981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Operating Systems:</a:t>
            </a:r>
            <a:b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Internals and Design Principles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FAE268-D92B-46F2-B1D8-6EA8A03B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38FDB-2D8C-4804-B582-7DB90366B95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09800"/>
            <a:ext cx="7772400" cy="4114800"/>
          </a:xfrm>
        </p:spPr>
        <p:txBody>
          <a:bodyPr>
            <a:normAutofit/>
          </a:bodyPr>
          <a:lstStyle/>
          <a:p>
            <a:r>
              <a:rPr lang="en-US" dirty="0"/>
              <a:t>Also referred to as the physical I/O level</a:t>
            </a:r>
          </a:p>
          <a:p>
            <a:r>
              <a:rPr lang="en-US" dirty="0"/>
              <a:t>Primary interface with the environment outside the computer system</a:t>
            </a:r>
          </a:p>
          <a:p>
            <a:r>
              <a:rPr lang="en-US" dirty="0"/>
              <a:t>Deals with blocks of data that are exchanged with disk or tape systems</a:t>
            </a:r>
          </a:p>
          <a:p>
            <a:r>
              <a:rPr lang="en-US" dirty="0"/>
              <a:t>Concerned with the placement of blocks on the secondary storage device</a:t>
            </a:r>
          </a:p>
          <a:p>
            <a:r>
              <a:rPr lang="en-US" dirty="0"/>
              <a:t>Concerned with buffering blocks in main memory</a:t>
            </a:r>
          </a:p>
          <a:p>
            <a:r>
              <a:rPr lang="en-US" dirty="0"/>
              <a:t>Considered part of the operating system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5029200"/>
            <a:ext cx="1295400" cy="149330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4D9F1-BD16-4084-9038-199B4BAC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Basic I/O Supervisor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09800"/>
            <a:ext cx="7848600" cy="4114800"/>
          </a:xfrm>
        </p:spPr>
        <p:txBody>
          <a:bodyPr/>
          <a:lstStyle/>
          <a:p>
            <a:r>
              <a:rPr lang="en-NZ" dirty="0"/>
              <a:t>Responsible for all file I/O initiation and termination</a:t>
            </a:r>
          </a:p>
          <a:p>
            <a:r>
              <a:rPr lang="en-NZ" dirty="0"/>
              <a:t>Control structures that deal with device I/O, scheduling, and file status are maintained</a:t>
            </a:r>
          </a:p>
          <a:p>
            <a:r>
              <a:rPr lang="en-NZ" dirty="0"/>
              <a:t>Selects the device on which I/O is to be performed</a:t>
            </a:r>
          </a:p>
          <a:p>
            <a:r>
              <a:rPr lang="en-NZ" dirty="0"/>
              <a:t>Concerned with scheduling disk and tape accesses to optimize performance</a:t>
            </a:r>
          </a:p>
          <a:p>
            <a:r>
              <a:rPr lang="en-NZ" dirty="0"/>
              <a:t>I/O buffers are assigned and secondary memory is allocated at this level</a:t>
            </a:r>
          </a:p>
          <a:p>
            <a:r>
              <a:rPr lang="en-NZ" dirty="0"/>
              <a:t>Part of the operating system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1447800" cy="13829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C337F-BF64-49A0-BC75-0113EA39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I/O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609600" y="2286000"/>
          <a:ext cx="8077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8BF28D-D77B-47A1-8828-F3416E25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Method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362200"/>
            <a:ext cx="7543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Level of the file system closest to the user</a:t>
            </a:r>
          </a:p>
          <a:p>
            <a:pPr marL="282575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Provides a standard interface between applications and the file systems and devices that hold the data</a:t>
            </a:r>
          </a:p>
          <a:p>
            <a:pPr marL="282575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Different access methods reflect different file structures and different ways of accessing and processing the data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495800"/>
            <a:ext cx="2438400" cy="20437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9AB5A3-7BBD-425D-8E55-2D5DA116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219200"/>
            <a:ext cx="3276600" cy="2363787"/>
          </a:xfrm>
        </p:spPr>
        <p:txBody>
          <a:bodyPr/>
          <a:lstStyle/>
          <a:p>
            <a:pPr algn="l"/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File 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Directory 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Information</a:t>
            </a: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3733800" y="685800"/>
          <a:ext cx="4922460" cy="5817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7" name="Document" r:id="rId4" imgW="6006879" imgH="7962607" progId="Word.Document.12">
                  <p:embed/>
                </p:oleObj>
              </mc:Choice>
              <mc:Fallback>
                <p:oleObj name="Document" r:id="rId4" imgW="6006879" imgH="7962607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85800"/>
                        <a:ext cx="4922460" cy="5817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733800" y="609601"/>
            <a:ext cx="4953000" cy="276999"/>
          </a:xfrm>
          <a:prstGeom prst="rect">
            <a:avLst/>
          </a:prstGeom>
          <a:blipFill rotWithShape="1">
            <a:blip r:embed="rId6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Table 12.2  Information Elements of a File Directory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33800" y="914400"/>
            <a:ext cx="48768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4114800"/>
            <a:ext cx="1365786" cy="17240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033258-E0FF-43BE-AD06-4112614C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/>
              <a:t>Operations Performed </a:t>
            </a:r>
            <a:br>
              <a:rPr lang="en-NZ" dirty="0"/>
            </a:br>
            <a:r>
              <a:rPr lang="en-NZ" dirty="0"/>
              <a:t>on a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86000"/>
            <a:ext cx="7924800" cy="3962400"/>
          </a:xfrm>
        </p:spPr>
        <p:txBody>
          <a:bodyPr/>
          <a:lstStyle/>
          <a:p>
            <a:r>
              <a:rPr lang="en-NZ" dirty="0"/>
              <a:t>To understand the requirements for a file structure, it is helpful to consider the types of operations that may be performed on the directory: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4419600"/>
            <a:ext cx="1738313" cy="2030349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graphicFrame>
        <p:nvGraphicFramePr>
          <p:cNvPr id="5" name="Diagram 4"/>
          <p:cNvGraphicFramePr/>
          <p:nvPr/>
        </p:nvGraphicFramePr>
        <p:xfrm>
          <a:off x="457200" y="1981200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F52A2-21A5-45FD-A941-7DD819B9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Two-Level Scheme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81000" y="2133600"/>
          <a:ext cx="8382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8BAE39-DDD1-410F-B939-6B6D1270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26028"/>
            <a:ext cx="8323729" cy="64319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C6D812-9619-4C69-B735-C16CFC65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91354"/>
            <a:ext cx="5223164" cy="67593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C3C03-CB87-428E-80D2-4C44A1A5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Sharing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533400" y="2286000"/>
          <a:ext cx="7924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6FB8B6D-17CC-462C-8F9E-61F58AF3B49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6800" y="2590800"/>
            <a:ext cx="1219200" cy="136698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BC7AA-39CC-42F1-A7D9-31D4E885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209800"/>
            <a:ext cx="8077200" cy="4191000"/>
          </a:xfrm>
        </p:spPr>
        <p:txBody>
          <a:bodyPr>
            <a:normAutofit/>
          </a:bodyPr>
          <a:lstStyle/>
          <a:p>
            <a:r>
              <a:rPr lang="en-NZ" dirty="0"/>
              <a:t>Data collections created by users</a:t>
            </a:r>
          </a:p>
          <a:p>
            <a:r>
              <a:rPr lang="en-NZ" dirty="0"/>
              <a:t>The File System is one of the most important parts of the OS to a user</a:t>
            </a:r>
          </a:p>
          <a:p>
            <a:r>
              <a:rPr lang="en-NZ" dirty="0"/>
              <a:t>Desirable properties of files:</a:t>
            </a:r>
          </a:p>
          <a:p>
            <a:pPr lvl="1"/>
            <a:endParaRPr lang="en-N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3657600"/>
          <a:ext cx="7239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8D693-94BD-456B-862F-3F384936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4140201" cy="1323041"/>
          </a:xfrm>
        </p:spPr>
        <p:txBody>
          <a:bodyPr/>
          <a:lstStyle/>
          <a:p>
            <a:r>
              <a:rPr lang="en-US" dirty="0"/>
              <a:t>Access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783104" cy="4419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i="1" dirty="0"/>
              <a:t>None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the user would not be allowed to read the user directory that includes the file</a:t>
            </a:r>
          </a:p>
          <a:p>
            <a:pPr marL="282575" lvl="1" indent="-282575">
              <a:lnSpc>
                <a:spcPct val="90000"/>
              </a:lnSpc>
              <a:spcBef>
                <a:spcPts val="1000"/>
              </a:spcBef>
            </a:pPr>
            <a:r>
              <a:rPr lang="en-US" b="1" i="1" dirty="0"/>
              <a:t>Knowledge</a:t>
            </a:r>
          </a:p>
          <a:p>
            <a:pPr marL="565150" lvl="2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the user can determine that the file exists and who its owner is and can then petition the owner for additional access rights</a:t>
            </a:r>
          </a:p>
          <a:p>
            <a:pPr marL="282575" lvl="1" indent="-282575">
              <a:lnSpc>
                <a:spcPct val="90000"/>
              </a:lnSpc>
              <a:spcBef>
                <a:spcPts val="1000"/>
              </a:spcBef>
            </a:pPr>
            <a:r>
              <a:rPr lang="en-US" b="1" i="1" dirty="0"/>
              <a:t>Execution</a:t>
            </a:r>
          </a:p>
          <a:p>
            <a:pPr marL="565150" lvl="2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the user can load and execute a program but cannot copy it</a:t>
            </a:r>
          </a:p>
          <a:p>
            <a:pPr marL="282575" lvl="1" indent="-282575">
              <a:lnSpc>
                <a:spcPct val="90000"/>
              </a:lnSpc>
              <a:spcBef>
                <a:spcPts val="1000"/>
              </a:spcBef>
            </a:pPr>
            <a:r>
              <a:rPr lang="en-US" b="1" i="1" dirty="0"/>
              <a:t>Reading</a:t>
            </a:r>
          </a:p>
          <a:p>
            <a:pPr marL="565150" lvl="2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the user can read the file for any purpose, including copying and execution</a:t>
            </a:r>
          </a:p>
          <a:p>
            <a:pPr marL="565150" lvl="2">
              <a:spcBef>
                <a:spcPts val="1800"/>
              </a:spcBef>
            </a:pPr>
            <a:endParaRPr lang="en-US" dirty="0"/>
          </a:p>
          <a:p>
            <a:pPr marL="565150" lvl="2">
              <a:spcBef>
                <a:spcPts val="1800"/>
              </a:spcBef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09800"/>
            <a:ext cx="3779292" cy="4343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US" sz="1838" b="1" i="1" dirty="0"/>
              <a:t>Appending</a:t>
            </a:r>
          </a:p>
          <a:p>
            <a:pPr lvl="1">
              <a:lnSpc>
                <a:spcPct val="90000"/>
              </a:lnSpc>
              <a:spcBef>
                <a:spcPts val="1400"/>
              </a:spcBef>
            </a:pPr>
            <a:r>
              <a:rPr lang="en-US" sz="1838" dirty="0"/>
              <a:t>the user can add data to the file but cannot modify or delete any of the file’s contents</a:t>
            </a:r>
          </a:p>
          <a:p>
            <a:pPr marL="282575" lvl="1" indent="-282575">
              <a:lnSpc>
                <a:spcPct val="90000"/>
              </a:lnSpc>
              <a:spcBef>
                <a:spcPts val="1400"/>
              </a:spcBef>
            </a:pPr>
            <a:r>
              <a:rPr lang="en-US" sz="1838" b="1" i="1" dirty="0"/>
              <a:t>Updating</a:t>
            </a:r>
          </a:p>
          <a:p>
            <a:pPr lvl="1">
              <a:lnSpc>
                <a:spcPct val="90000"/>
              </a:lnSpc>
              <a:spcBef>
                <a:spcPts val="1400"/>
              </a:spcBef>
            </a:pPr>
            <a:r>
              <a:rPr lang="en-US" sz="1838" dirty="0"/>
              <a:t>the user can modify, delete, and add to the file’s data</a:t>
            </a:r>
          </a:p>
          <a:p>
            <a:pPr marL="282575" lvl="1" indent="-282575">
              <a:lnSpc>
                <a:spcPct val="90000"/>
              </a:lnSpc>
              <a:spcBef>
                <a:spcPts val="1400"/>
              </a:spcBef>
            </a:pPr>
            <a:r>
              <a:rPr lang="en-US" sz="1838" b="1" i="1" dirty="0"/>
              <a:t>Changing protection</a:t>
            </a:r>
          </a:p>
          <a:p>
            <a:pPr lvl="1">
              <a:lnSpc>
                <a:spcPct val="90000"/>
              </a:lnSpc>
              <a:spcBef>
                <a:spcPts val="1400"/>
              </a:spcBef>
            </a:pPr>
            <a:r>
              <a:rPr lang="en-US" sz="1838" dirty="0"/>
              <a:t>the user can change the access rights granted to other users</a:t>
            </a:r>
          </a:p>
          <a:p>
            <a:pPr marL="282575" lvl="1" indent="-282575">
              <a:lnSpc>
                <a:spcPct val="90000"/>
              </a:lnSpc>
              <a:spcBef>
                <a:spcPts val="1400"/>
              </a:spcBef>
            </a:pPr>
            <a:r>
              <a:rPr lang="en-US" sz="1838" b="1" i="1" dirty="0"/>
              <a:t>Deletion</a:t>
            </a:r>
          </a:p>
          <a:p>
            <a:pPr lvl="1">
              <a:lnSpc>
                <a:spcPct val="90000"/>
              </a:lnSpc>
              <a:spcBef>
                <a:spcPts val="1400"/>
              </a:spcBef>
            </a:pPr>
            <a:r>
              <a:rPr lang="en-US" sz="1838" dirty="0"/>
              <a:t>the user can delete the file from the file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76794"/>
            <a:ext cx="1371600" cy="1352006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1A006-21E8-4C81-A24B-B1914087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7EB8B-B6EB-443D-9CB4-B019CEC8F4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2" presetClass="entr" presetSubtype="4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2" presetClass="entr" presetSubtype="4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8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2" presetClass="entr" presetSubtype="4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2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12" presetClass="entr" presetSubtype="4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" presetClass="entr" presetSubtype="2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50"/>
                            </p:stCondLst>
                            <p:childTnLst>
                              <p:par>
                                <p:cTn id="55" presetID="12" presetClass="entr" presetSubtype="4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" presetClass="entr" presetSubtype="2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750"/>
                            </p:stCondLst>
                            <p:childTnLst>
                              <p:par>
                                <p:cTn id="64" presetID="12" presetClass="entr" presetSubtype="4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2" presetClass="entr" presetSubtype="2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250"/>
                            </p:stCondLst>
                            <p:childTnLst>
                              <p:par>
                                <p:cTn id="73" presetID="12" presetClass="entr" presetSubtype="4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 uiExpand="1" build="p"/>
      <p:bldP spid="4" grpId="1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04800" y="533401"/>
            <a:ext cx="7824788" cy="1219200"/>
          </a:xfrm>
        </p:spPr>
        <p:txBody>
          <a:bodyPr/>
          <a:lstStyle/>
          <a:p>
            <a:r>
              <a:rPr lang="en-NZ" b="1" dirty="0">
                <a:solidFill>
                  <a:schemeClr val="accent6">
                    <a:lumMod val="75000"/>
                  </a:schemeClr>
                </a:solidFill>
              </a:rPr>
              <a:t>User Access Rights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762000" y="2362200"/>
          <a:ext cx="7696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F7F418-566D-4E67-9883-CA6FF317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File Allocation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362200"/>
            <a:ext cx="7848600" cy="3886200"/>
          </a:xfrm>
        </p:spPr>
        <p:txBody>
          <a:bodyPr/>
          <a:lstStyle/>
          <a:p>
            <a:pPr>
              <a:buSzPct val="125000"/>
              <a:buFont typeface="Wingdings" charset="2"/>
              <a:buChar char="§"/>
            </a:pPr>
            <a:r>
              <a:rPr lang="en-NZ" dirty="0"/>
              <a:t>On secondary storage, a file consists of a collection of blocks</a:t>
            </a:r>
          </a:p>
          <a:p>
            <a:pPr>
              <a:buSzPct val="125000"/>
              <a:buFont typeface="Wingdings" charset="2"/>
              <a:buChar char="§"/>
            </a:pPr>
            <a:r>
              <a:rPr lang="en-NZ" dirty="0"/>
              <a:t>The operating system or file management system is responsible for allocating blocks to files</a:t>
            </a:r>
          </a:p>
          <a:p>
            <a:pPr>
              <a:buSzPct val="125000"/>
              <a:buFont typeface="Wingdings" charset="2"/>
              <a:buChar char="§"/>
            </a:pPr>
            <a:r>
              <a:rPr lang="en-NZ" dirty="0"/>
              <a:t>The approach taken for file allocation may influence the approach taken for free space management</a:t>
            </a:r>
          </a:p>
          <a:p>
            <a:pPr>
              <a:buSzPct val="125000"/>
              <a:buFont typeface="Wingdings" charset="2"/>
              <a:buChar char="§"/>
            </a:pPr>
            <a:r>
              <a:rPr lang="en-NZ" dirty="0"/>
              <a:t>Space is allocated to a file as one or more </a:t>
            </a:r>
            <a:r>
              <a:rPr lang="en-NZ" b="1" i="1" dirty="0"/>
              <a:t>portions </a:t>
            </a:r>
            <a:r>
              <a:rPr lang="en-NZ" dirty="0"/>
              <a:t>(contiguous set of allocated blocks)</a:t>
            </a:r>
          </a:p>
          <a:p>
            <a:pPr>
              <a:buSzPct val="125000"/>
              <a:buFont typeface="Wingdings" charset="2"/>
              <a:buChar char="§"/>
            </a:pPr>
            <a:r>
              <a:rPr lang="en-NZ" b="1" i="1" dirty="0"/>
              <a:t>File allocation table (FAT)</a:t>
            </a:r>
          </a:p>
          <a:p>
            <a:pPr lvl="2">
              <a:buSzPct val="125000"/>
              <a:buFont typeface="Wingdings" charset="2"/>
              <a:buChar char="§"/>
            </a:pPr>
            <a:r>
              <a:rPr lang="en-NZ" dirty="0"/>
              <a:t>data structure used to keep track of the portions assigned to a file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74158">
            <a:off x="899343" y="248272"/>
            <a:ext cx="1514722" cy="15883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3DCB7-BB4C-4C34-BBE8-63126014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Preallocation vs </a:t>
            </a:r>
            <a:br>
              <a:rPr lang="en-US" dirty="0"/>
            </a:br>
            <a:r>
              <a:rPr lang="en-US" dirty="0"/>
              <a:t>Dynamic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924800" cy="4114800"/>
          </a:xfrm>
        </p:spPr>
        <p:txBody>
          <a:bodyPr/>
          <a:lstStyle/>
          <a:p>
            <a:r>
              <a:rPr lang="en-US" dirty="0"/>
              <a:t>A preallocation policy requires that the maximum size of a file be declared at the time of the file creation request</a:t>
            </a:r>
          </a:p>
          <a:p>
            <a:r>
              <a:rPr lang="en-US" dirty="0"/>
              <a:t>For many applications it is difficult to estimate reliably the maximum potential size of the file</a:t>
            </a:r>
          </a:p>
          <a:p>
            <a:pPr lvl="2"/>
            <a:r>
              <a:rPr lang="en-US" dirty="0"/>
              <a:t>tends to be wasteful because users and application programmers tend to overestimate size</a:t>
            </a:r>
          </a:p>
          <a:p>
            <a:pPr marL="282575" lvl="2">
              <a:spcBef>
                <a:spcPts val="1800"/>
              </a:spcBef>
            </a:pPr>
            <a:r>
              <a:rPr lang="en-US" sz="2000" dirty="0"/>
              <a:t>Dynamic allocation allocates space to a file in portions as needed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5029200"/>
            <a:ext cx="1305498" cy="15049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C408B-9AC5-4893-8CD2-1E56B333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Portion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924800" cy="4114800"/>
          </a:xfrm>
        </p:spPr>
        <p:txBody>
          <a:bodyPr/>
          <a:lstStyle/>
          <a:p>
            <a:r>
              <a:rPr lang="en-NZ" dirty="0"/>
              <a:t>In choosing a portion size there is a trade-off between efficiency from the point of view of a single file versus overall system efficiency</a:t>
            </a:r>
          </a:p>
          <a:p>
            <a:r>
              <a:rPr lang="en-NZ" dirty="0"/>
              <a:t>Items to be considered:</a:t>
            </a:r>
          </a:p>
          <a:p>
            <a:pPr marL="1035050" lvl="2" indent="-457200">
              <a:buSzPct val="100000"/>
              <a:buFont typeface="+mj-lt"/>
              <a:buAutoNum type="arabicParenR"/>
            </a:pPr>
            <a:r>
              <a:rPr lang="en-NZ" sz="2000" dirty="0"/>
              <a:t>contiguity of space increases performance, especially for </a:t>
            </a:r>
            <a:r>
              <a:rPr lang="en-NZ" sz="2000" dirty="0">
                <a:latin typeface="American Typewriter"/>
              </a:rPr>
              <a:t>Retrieve_Next</a:t>
            </a:r>
            <a:r>
              <a:rPr lang="en-NZ" sz="2000" dirty="0"/>
              <a:t> operations, and greatly for transactions running in a transaction-oriented operating system</a:t>
            </a:r>
          </a:p>
          <a:p>
            <a:pPr marL="1035050" lvl="2" indent="-457200">
              <a:buSzPct val="100000"/>
              <a:buFont typeface="+mj-lt"/>
              <a:buAutoNum type="arabicParenR"/>
            </a:pPr>
            <a:r>
              <a:rPr lang="en-NZ" sz="2000" dirty="0"/>
              <a:t>having a large number of small portions increases the size of tables needed to manage the allocation information</a:t>
            </a:r>
          </a:p>
          <a:p>
            <a:pPr marL="1035050" lvl="2" indent="-457200">
              <a:buSzPct val="100000"/>
              <a:buFont typeface="+mj-lt"/>
              <a:buAutoNum type="arabicParenR"/>
            </a:pPr>
            <a:r>
              <a:rPr lang="en-NZ" sz="2000" dirty="0"/>
              <a:t>having fixed-size portions simplifies the reallocation of space</a:t>
            </a:r>
          </a:p>
          <a:p>
            <a:pPr marL="1035050" lvl="2" indent="-457200">
              <a:buSzPct val="100000"/>
              <a:buFont typeface="+mj-lt"/>
              <a:buAutoNum type="arabicParenR"/>
            </a:pPr>
            <a:r>
              <a:rPr lang="en-NZ" sz="2000" dirty="0"/>
              <a:t>having variable-size or small fixed-size portions minimizes waste of unused storage due to overallocation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33400"/>
            <a:ext cx="1737360" cy="12409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23415-40FF-4F1D-8F61-D5E170EC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09800"/>
            <a:ext cx="7848600" cy="4343400"/>
          </a:xfrm>
        </p:spPr>
        <p:txBody>
          <a:bodyPr>
            <a:normAutofit/>
          </a:bodyPr>
          <a:lstStyle/>
          <a:p>
            <a:r>
              <a:rPr lang="en-NZ" sz="2200" dirty="0"/>
              <a:t>Two major alternatives:</a:t>
            </a:r>
          </a:p>
          <a:p>
            <a:pPr marL="746125" indent="-349250">
              <a:buSzPct val="105000"/>
              <a:buFont typeface="+mj-lt"/>
              <a:buAutoNum type="arabicParenR"/>
            </a:pPr>
            <a:endParaRPr lang="en-NZ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676400" y="2743200"/>
          <a:ext cx="60960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2057400"/>
            <a:ext cx="15875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400" y="5422800"/>
            <a:ext cx="1537547" cy="1089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607E6-9BEB-4C56-8408-BD91587D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762000"/>
          </a:xfrm>
        </p:spPr>
        <p:txBody>
          <a:bodyPr/>
          <a:lstStyle/>
          <a:p>
            <a:r>
              <a:rPr lang="en-US" dirty="0"/>
              <a:t>Contiguous File Allocation</a:t>
            </a:r>
          </a:p>
        </p:txBody>
      </p:sp>
      <p:pic>
        <p:nvPicPr>
          <p:cNvPr id="4" name="Content Placeholder 3" descr="Fig12_0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43254" b="-43254"/>
          <a:stretch>
            <a:fillRect/>
          </a:stretch>
        </p:blipFill>
        <p:spPr>
          <a:xfrm>
            <a:off x="2895600" y="-304800"/>
            <a:ext cx="5791200" cy="8686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58368" y="1905001"/>
            <a:ext cx="2084832" cy="4038600"/>
          </a:xfrm>
        </p:spPr>
        <p:txBody>
          <a:bodyPr>
            <a:normAutofit lnSpcReduction="10000"/>
          </a:bodyPr>
          <a:lstStyle/>
          <a:p>
            <a:pPr>
              <a:buSzPct val="125000"/>
              <a:buFont typeface="Wingdings" charset="2"/>
              <a:buChar char="§"/>
            </a:pPr>
            <a:r>
              <a:rPr lang="en-US" dirty="0"/>
              <a:t>A single contiguous set of blocks is allocated to a file at the time of file creation</a:t>
            </a:r>
          </a:p>
          <a:p>
            <a:pPr>
              <a:buSzPct val="125000"/>
              <a:buFont typeface="Wingdings" charset="2"/>
              <a:buChar char="§"/>
            </a:pPr>
            <a:r>
              <a:rPr lang="en-US" dirty="0"/>
              <a:t>Preallocation strategy using variable-size portions</a:t>
            </a:r>
          </a:p>
          <a:p>
            <a:pPr>
              <a:buSzPct val="125000"/>
              <a:buFont typeface="Wingdings" charset="2"/>
              <a:buChar char="§"/>
            </a:pPr>
            <a:r>
              <a:rPr lang="en-US" dirty="0"/>
              <a:t>Is the best from the point of view of the individual sequential 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5867400"/>
            <a:ext cx="60960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Trebuchet MS"/>
              </a:rPr>
              <a:t>12.9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32E575-89E1-4204-9D5B-95B40F84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924800" cy="609600"/>
          </a:xfrm>
        </p:spPr>
        <p:txBody>
          <a:bodyPr/>
          <a:lstStyle/>
          <a:p>
            <a:r>
              <a:rPr lang="en-US" dirty="0"/>
              <a:t>After Compaction</a:t>
            </a:r>
          </a:p>
        </p:txBody>
      </p:sp>
      <p:pic>
        <p:nvPicPr>
          <p:cNvPr id="4" name="Content Placeholder 3" descr="Fig12_0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54891" b="-54891"/>
          <a:stretch>
            <a:fillRect/>
          </a:stretch>
        </p:blipFill>
        <p:spPr>
          <a:xfrm>
            <a:off x="1066800" y="-1295400"/>
            <a:ext cx="6934200" cy="10442448"/>
          </a:xfrm>
        </p:spPr>
      </p:pic>
      <p:sp>
        <p:nvSpPr>
          <p:cNvPr id="6" name="TextBox 5"/>
          <p:cNvSpPr txBox="1"/>
          <p:nvPr/>
        </p:nvSpPr>
        <p:spPr>
          <a:xfrm>
            <a:off x="1371600" y="5867400"/>
            <a:ext cx="6457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Figure 12.10  Contiguous File Allocation (After Compaction)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6248400"/>
            <a:ext cx="5549900" cy="152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1F737E-8984-44B2-A5F0-EA4944B8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2438400" cy="1098332"/>
          </a:xfrm>
        </p:spPr>
        <p:txBody>
          <a:bodyPr/>
          <a:lstStyle/>
          <a:p>
            <a:r>
              <a:rPr lang="en-US" dirty="0"/>
              <a:t>Chained Allocation</a:t>
            </a:r>
          </a:p>
        </p:txBody>
      </p:sp>
      <p:pic>
        <p:nvPicPr>
          <p:cNvPr id="4" name="Content Placeholder 3" descr="Fig12_0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38091" b="-38091"/>
          <a:stretch>
            <a:fillRect/>
          </a:stretch>
        </p:blipFill>
        <p:spPr>
          <a:xfrm>
            <a:off x="3429000" y="0"/>
            <a:ext cx="5285232" cy="7965948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33400" y="2209800"/>
            <a:ext cx="2846832" cy="4038599"/>
          </a:xfrm>
        </p:spPr>
        <p:txBody>
          <a:bodyPr>
            <a:normAutofit lnSpcReduction="10000"/>
          </a:bodyPr>
          <a:lstStyle/>
          <a:p>
            <a:pPr>
              <a:buSzPct val="125000"/>
              <a:buFont typeface="Wingdings" charset="2"/>
              <a:buChar char="§"/>
            </a:pPr>
            <a:r>
              <a:rPr lang="en-US" dirty="0"/>
              <a:t>Allocation is on an individual block basis </a:t>
            </a:r>
          </a:p>
          <a:p>
            <a:pPr>
              <a:buSzPct val="125000"/>
              <a:buFont typeface="Wingdings" charset="2"/>
              <a:buChar char="§"/>
            </a:pPr>
            <a:r>
              <a:rPr lang="en-US" dirty="0"/>
              <a:t>Each block contains a pointer to the next block in the chain</a:t>
            </a:r>
          </a:p>
          <a:p>
            <a:pPr>
              <a:buSzPct val="125000"/>
              <a:buFont typeface="Wingdings" charset="2"/>
              <a:buChar char="§"/>
            </a:pPr>
            <a:r>
              <a:rPr lang="en-US" dirty="0"/>
              <a:t>The file allocation table needs just a single entry for each file</a:t>
            </a:r>
          </a:p>
          <a:p>
            <a:pPr>
              <a:buSzPct val="125000"/>
              <a:buFont typeface="Wingdings" charset="2"/>
              <a:buChar char="§"/>
            </a:pPr>
            <a:r>
              <a:rPr lang="en-US" dirty="0"/>
              <a:t>No external fragmentation to worry about</a:t>
            </a:r>
          </a:p>
          <a:p>
            <a:pPr>
              <a:buSzPct val="125000"/>
              <a:buFont typeface="Wingdings" charset="2"/>
              <a:buChar char="§"/>
            </a:pPr>
            <a:r>
              <a:rPr lang="en-US" dirty="0"/>
              <a:t>Best for sequential files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5791200"/>
            <a:ext cx="6381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12.11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74AACE-9B93-4230-A479-8772F4DF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 spd="med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077200" cy="152400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dirty="0"/>
              <a:t>Chained Allocation After Consolidation</a:t>
            </a:r>
          </a:p>
        </p:txBody>
      </p:sp>
      <p:pic>
        <p:nvPicPr>
          <p:cNvPr id="4" name="Content Placeholder 3" descr="Fig12_1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48927" b="-48927"/>
          <a:stretch>
            <a:fillRect/>
          </a:stretch>
        </p:blipFill>
        <p:spPr>
          <a:xfrm>
            <a:off x="1219200" y="-1066800"/>
            <a:ext cx="6809232" cy="9985248"/>
          </a:xfrm>
        </p:spPr>
      </p:pic>
      <p:sp>
        <p:nvSpPr>
          <p:cNvPr id="6" name="TextBox 5"/>
          <p:cNvSpPr txBox="1"/>
          <p:nvPr/>
        </p:nvSpPr>
        <p:spPr>
          <a:xfrm>
            <a:off x="2362200" y="6019800"/>
            <a:ext cx="7715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12.12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6E28E0-8308-425A-AC8F-59983482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133600"/>
            <a:ext cx="7924800" cy="4267200"/>
          </a:xfrm>
        </p:spPr>
        <p:txBody>
          <a:bodyPr/>
          <a:lstStyle/>
          <a:p>
            <a:r>
              <a:rPr lang="en-NZ" dirty="0"/>
              <a:t>Provide a means to store data organized as files as well as a collection of functions that can be performed on files</a:t>
            </a:r>
          </a:p>
          <a:p>
            <a:r>
              <a:rPr lang="en-NZ" dirty="0"/>
              <a:t>Maintain a set of attributes associated with the file</a:t>
            </a:r>
          </a:p>
          <a:p>
            <a:r>
              <a:rPr lang="en-NZ" dirty="0"/>
              <a:t>Typical operations include:</a:t>
            </a:r>
          </a:p>
          <a:p>
            <a:pPr marL="968375" lvl="1" indent="-333375"/>
            <a:r>
              <a:rPr lang="en-NZ" dirty="0"/>
              <a:t>Create</a:t>
            </a:r>
          </a:p>
          <a:p>
            <a:pPr marL="968375" lvl="1" indent="-333375"/>
            <a:r>
              <a:rPr lang="en-NZ" dirty="0"/>
              <a:t>Delete</a:t>
            </a:r>
          </a:p>
          <a:p>
            <a:pPr marL="968375" lvl="1" indent="-333375"/>
            <a:r>
              <a:rPr lang="en-NZ" dirty="0"/>
              <a:t>Open</a:t>
            </a:r>
          </a:p>
          <a:p>
            <a:pPr marL="968375" lvl="1" indent="-333375"/>
            <a:r>
              <a:rPr lang="en-NZ" dirty="0"/>
              <a:t>Close</a:t>
            </a:r>
          </a:p>
          <a:p>
            <a:pPr marL="968375" lvl="1" indent="-333375"/>
            <a:r>
              <a:rPr lang="en-NZ" dirty="0"/>
              <a:t>Read</a:t>
            </a:r>
          </a:p>
          <a:p>
            <a:pPr marL="968375" lvl="1" indent="-333375"/>
            <a:r>
              <a:rPr lang="en-NZ" dirty="0"/>
              <a:t>Write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419600"/>
            <a:ext cx="2057400" cy="189574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2BBA6-3078-4F36-A848-D561C359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9144000" cy="1323975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Indexed Allocation with    Block Portions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-1433" r="-1433"/>
          <a:stretch>
            <a:fillRect/>
          </a:stretch>
        </p:blipFill>
        <p:spPr bwMode="auto">
          <a:xfrm>
            <a:off x="1143000" y="2057400"/>
            <a:ext cx="7162800" cy="443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33600" y="6172200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12.13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180540-24F5-4D89-A403-8779EFAA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609600"/>
            <a:ext cx="8610600" cy="132397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Indexed Allocation with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Variable Length Portions</a:t>
            </a:r>
          </a:p>
        </p:txBody>
      </p:sp>
      <p:pic>
        <p:nvPicPr>
          <p:cNvPr id="4" name="Content Placeholder 3" descr="Fig12_12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l="-7290" r="-7290"/>
          <a:stretch>
            <a:fillRect/>
          </a:stretch>
        </p:blipFill>
        <p:spPr>
          <a:xfrm>
            <a:off x="914400" y="2057400"/>
            <a:ext cx="7486227" cy="4449763"/>
          </a:xfrm>
        </p:spPr>
      </p:pic>
      <p:sp>
        <p:nvSpPr>
          <p:cNvPr id="5" name="TextBox 4"/>
          <p:cNvSpPr txBox="1"/>
          <p:nvPr/>
        </p:nvSpPr>
        <p:spPr>
          <a:xfrm>
            <a:off x="2286000" y="6096000"/>
            <a:ext cx="685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12.14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BDEAA0-BBFB-468B-B9DA-FDFF283C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924800" cy="838200"/>
          </a:xfrm>
        </p:spPr>
        <p:txBody>
          <a:bodyPr/>
          <a:lstStyle/>
          <a:p>
            <a:r>
              <a:rPr lang="en-US" b="1" dirty="0"/>
              <a:t>Table 12.3   </a:t>
            </a:r>
            <a:br>
              <a:rPr lang="en-US" b="1" dirty="0"/>
            </a:br>
            <a:r>
              <a:rPr lang="en-US" b="1" dirty="0"/>
              <a:t>File Allocation Methods</a:t>
            </a:r>
            <a:r>
              <a:rPr lang="en-US" dirty="0"/>
              <a:t> </a:t>
            </a:r>
          </a:p>
        </p:txBody>
      </p:sp>
      <p:graphicFrame>
        <p:nvGraphicFramePr>
          <p:cNvPr id="263170" name="Object 2"/>
          <p:cNvGraphicFramePr>
            <a:graphicFrameLocks noChangeAspect="1"/>
          </p:cNvGraphicFramePr>
          <p:nvPr/>
        </p:nvGraphicFramePr>
        <p:xfrm>
          <a:off x="457200" y="2209800"/>
          <a:ext cx="8204088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1" name="Document" r:id="rId4" imgW="6095776" imgH="2882794" progId="Word.Document.12">
                  <p:embed/>
                </p:oleObj>
              </mc:Choice>
              <mc:Fallback>
                <p:oleObj name="Document" r:id="rId4" imgW="6095776" imgH="2882794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8204088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569CA7-A8E6-413F-8A5A-A14FD8E1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ransition spd="med">
    <p:wipe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Free Space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924800" cy="4114800"/>
          </a:xfrm>
        </p:spPr>
        <p:txBody>
          <a:bodyPr/>
          <a:lstStyle/>
          <a:p>
            <a:r>
              <a:rPr lang="en-NZ" dirty="0"/>
              <a:t>Just as allocated space must be managed, so must the unallocated space</a:t>
            </a:r>
          </a:p>
          <a:p>
            <a:r>
              <a:rPr lang="en-NZ" dirty="0"/>
              <a:t>To perform file allocation, it is necessary to know which blocks are available</a:t>
            </a:r>
          </a:p>
          <a:p>
            <a:r>
              <a:rPr lang="en-NZ" dirty="0"/>
              <a:t>A </a:t>
            </a:r>
            <a:r>
              <a:rPr lang="en-NZ" b="1" i="1" dirty="0"/>
              <a:t>disk allocation table </a:t>
            </a:r>
            <a:r>
              <a:rPr lang="en-NZ" dirty="0"/>
              <a:t>is needed in addition to a file allocation table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800600"/>
            <a:ext cx="1057662" cy="1185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495800"/>
            <a:ext cx="2082800" cy="20447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B9558-B11E-43E7-8E75-96BA5FF0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/>
              <a:t>Bit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924800" cy="4038600"/>
          </a:xfrm>
        </p:spPr>
        <p:txBody>
          <a:bodyPr/>
          <a:lstStyle/>
          <a:p>
            <a:r>
              <a:rPr lang="en-NZ" dirty="0"/>
              <a:t>This method uses a vector containing one bit for each block on the disk</a:t>
            </a:r>
          </a:p>
          <a:p>
            <a:r>
              <a:rPr lang="en-NZ" dirty="0"/>
              <a:t>Each entry of a 0 corresponds to a free block, and each 1 corresponds to a block in use</a:t>
            </a:r>
          </a:p>
          <a:p>
            <a:endParaRPr lang="en-NZ" dirty="0"/>
          </a:p>
          <a:p>
            <a:endParaRPr lang="en-NZ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286000" y="3962400"/>
          <a:ext cx="44958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89661-7B0D-4952-900A-0DF72C92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Chained Free Portions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848600" cy="4114800"/>
          </a:xfrm>
        </p:spPr>
        <p:txBody>
          <a:bodyPr/>
          <a:lstStyle/>
          <a:p>
            <a:r>
              <a:rPr lang="en-NZ" dirty="0"/>
              <a:t>The free portions may be chained together by using a pointer and length value in each free portion</a:t>
            </a:r>
          </a:p>
          <a:p>
            <a:r>
              <a:rPr lang="en-NZ" dirty="0"/>
              <a:t>Negligible space overhead because there is no need for a disk allocation table</a:t>
            </a:r>
          </a:p>
          <a:p>
            <a:r>
              <a:rPr lang="en-NZ" dirty="0"/>
              <a:t>Suited to all file allocation methods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4343400"/>
          <a:ext cx="6096000" cy="210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2C028-A01D-4BBD-844F-2A119B76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en-NZ" dirty="0"/>
              <a:t>Treats free space as a file and uses an index table as it would for file allocation</a:t>
            </a:r>
          </a:p>
          <a:p>
            <a:r>
              <a:rPr lang="en-NZ" dirty="0"/>
              <a:t>For efficiency, the index should be on the basis of variable-size portions rather than blocks</a:t>
            </a:r>
          </a:p>
          <a:p>
            <a:r>
              <a:rPr lang="en-NZ" dirty="0"/>
              <a:t>This approach provides efficient support for all of the file allocation methods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495800"/>
            <a:ext cx="1800225" cy="182540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8D11A-4E2A-4CE0-8887-1388C422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1400" y="228600"/>
            <a:ext cx="7824788" cy="1323041"/>
          </a:xfrm>
        </p:spPr>
        <p:txBody>
          <a:bodyPr/>
          <a:lstStyle/>
          <a:p>
            <a:r>
              <a:rPr lang="en-NZ" dirty="0"/>
              <a:t>Volumes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86000"/>
            <a:ext cx="7848600" cy="3962400"/>
          </a:xfrm>
        </p:spPr>
        <p:txBody>
          <a:bodyPr>
            <a:normAutofit/>
          </a:bodyPr>
          <a:lstStyle/>
          <a:p>
            <a:r>
              <a:rPr lang="en-NZ" sz="2800" dirty="0"/>
              <a:t>A collection of addressable sectors in secondary memory that an OS or application can use for data storage</a:t>
            </a:r>
          </a:p>
          <a:p>
            <a:r>
              <a:rPr lang="en-NZ" sz="2800" dirty="0"/>
              <a:t>The sectors in a volume need not be consecutive on a physical storage device</a:t>
            </a:r>
          </a:p>
          <a:p>
            <a:pPr lvl="2"/>
            <a:r>
              <a:rPr lang="en-NZ" sz="2200" dirty="0"/>
              <a:t>They need only appear that way to the OS or application </a:t>
            </a:r>
          </a:p>
          <a:p>
            <a:r>
              <a:rPr lang="en-NZ" sz="2800" dirty="0"/>
              <a:t>A volume may be the result of assembling and merging smaller volumes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9A36B-D97C-4E96-8F79-FF04889FB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b="1" dirty="0"/>
              <a:t>A file management system: 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sz="1647" dirty="0"/>
              <a:t>is a set of system software that provides services to users and applications in the use of files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sz="1647" dirty="0"/>
              <a:t>is typically viewed as a system service that is served by the operating system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b="1" dirty="0"/>
              <a:t>Files: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sz="1647" dirty="0"/>
              <a:t>consist of a collection of records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sz="1647" dirty="0"/>
              <a:t>if a file is primarily to be processed as a whole, a sequential file organization is the simplest and most appropriate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sz="1647" dirty="0"/>
              <a:t>if sequential access is needed but random access to individual file is also desired, an indexed sequential file may give the best performance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sz="1647" dirty="0"/>
              <a:t>if access to the file is principally at random, then an indexed file or hashed file may be the most appropriate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sz="1647" dirty="0"/>
              <a:t>directory service allows files to be organized in a hierarchical fashion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b="1" dirty="0"/>
              <a:t>Some sort of blocking strategy is needed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b="1" dirty="0"/>
              <a:t>Key function of file management scheme is the management of disk space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sz="1622" dirty="0"/>
              <a:t>strategy for allocating disk blocks to a file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sz="1622" dirty="0"/>
              <a:t>maintaining a disk allocation table indicating which blocks are free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914400"/>
            <a:ext cx="838200" cy="966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8838" y="914400"/>
            <a:ext cx="853775" cy="9572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E28D4-8558-4F41-B78A-2D73D151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File Structure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609600" y="22098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C78A07-921F-4696-9E0E-306395A8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Terms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3657600" cy="367982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 lvl="1"/>
            <a:r>
              <a:rPr lang="en-US" dirty="0"/>
              <a:t>basic element of data</a:t>
            </a:r>
          </a:p>
          <a:p>
            <a:pPr lvl="1"/>
            <a:r>
              <a:rPr lang="en-US" dirty="0"/>
              <a:t>contains a single value</a:t>
            </a:r>
          </a:p>
          <a:p>
            <a:pPr lvl="1"/>
            <a:r>
              <a:rPr lang="en-US" dirty="0"/>
              <a:t>fixed or variable length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905000"/>
            <a:ext cx="3657600" cy="730415"/>
          </a:xfrm>
        </p:spPr>
        <p:txBody>
          <a:bodyPr/>
          <a:lstStyle/>
          <a:p>
            <a:r>
              <a:rPr lang="en-US" dirty="0"/>
              <a:t>File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4953000"/>
            <a:ext cx="3657600" cy="3328988"/>
          </a:xfrm>
        </p:spPr>
        <p:txBody>
          <a:bodyPr/>
          <a:lstStyle/>
          <a:p>
            <a:r>
              <a:rPr lang="en-US" dirty="0"/>
              <a:t>collection of related fields that can be treated as a unit by some application program</a:t>
            </a:r>
          </a:p>
          <a:p>
            <a:r>
              <a:rPr lang="en-US" dirty="0"/>
              <a:t>fixed or variable length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876800" y="4343400"/>
            <a:ext cx="3657600" cy="730415"/>
          </a:xfrm>
          <a:prstGeom prst="rect">
            <a:avLst/>
          </a:prstGeom>
        </p:spPr>
        <p:txBody>
          <a:bodyPr vert="horz" lIns="91440" tIns="0" rIns="9144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09600" y="3733800"/>
            <a:ext cx="3657600" cy="730415"/>
          </a:xfrm>
          <a:prstGeom prst="rect">
            <a:avLst/>
          </a:prstGeom>
        </p:spPr>
        <p:txBody>
          <a:bodyPr vert="horz" lIns="91440" tIns="0" rIns="9144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Database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2590800"/>
            <a:ext cx="3657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collection of similar records</a:t>
            </a:r>
          </a:p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treated as a single entity</a:t>
            </a:r>
          </a:p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may be referenced by name</a:t>
            </a:r>
          </a:p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access control restrictions usually apply at the file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4343400"/>
            <a:ext cx="35814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collection of related data</a:t>
            </a:r>
          </a:p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relationships among elements of data are explicit </a:t>
            </a:r>
          </a:p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designed for use by a number of different applications</a:t>
            </a:r>
          </a:p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consists of one or more types of files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5EE1A-999E-4FAC-8BE4-D64A54B3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104A5-FF6A-4891-8FE3-D539A7A66E0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File Management System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924800" cy="40386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Meet the data management needs of the user</a:t>
            </a:r>
          </a:p>
          <a:p>
            <a:r>
              <a:rPr lang="en-US" sz="2800" dirty="0"/>
              <a:t>Guarantee that the data in the file are valid</a:t>
            </a:r>
          </a:p>
          <a:p>
            <a:r>
              <a:rPr lang="en-US" sz="2800" dirty="0"/>
              <a:t>Optimize performance</a:t>
            </a:r>
          </a:p>
          <a:p>
            <a:r>
              <a:rPr lang="en-US" sz="2800" dirty="0"/>
              <a:t>Provide I/O support for a variety of storage device types</a:t>
            </a:r>
          </a:p>
          <a:p>
            <a:r>
              <a:rPr lang="en-NZ" sz="2800" dirty="0"/>
              <a:t>Minimize the potential for lost or destroyed data</a:t>
            </a:r>
          </a:p>
          <a:p>
            <a:r>
              <a:rPr lang="en-NZ" sz="2800" dirty="0"/>
              <a:t>Provide a standardized set of I/O interface routines to user processes</a:t>
            </a:r>
          </a:p>
          <a:p>
            <a:r>
              <a:rPr lang="en-NZ" sz="2800" dirty="0"/>
              <a:t>Provide I/O support for multiple users in the case of multiple-user systems</a:t>
            </a:r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04E1A-F95C-4AAC-B110-4C596410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5613"/>
            <a:ext cx="9144000" cy="1068387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Minimal User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077200" cy="609600"/>
          </a:xfrm>
        </p:spPr>
        <p:txBody>
          <a:bodyPr>
            <a:normAutofit/>
          </a:bodyPr>
          <a:lstStyle/>
          <a:p>
            <a:pPr marL="225425" indent="-225425">
              <a:buSzPct val="155000"/>
              <a:buFont typeface="Wingdings" charset="2"/>
              <a:buChar char="§"/>
            </a:pPr>
            <a:r>
              <a:rPr lang="en-US" sz="2200" dirty="0"/>
              <a:t>Each user: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743200"/>
            <a:ext cx="807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0" indent="-4445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1079500" indent="-4445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33400" y="2209800"/>
          <a:ext cx="81534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DB4C0-E092-4D38-9142-0BEA2B95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1.pdf"/>
          <p:cNvPicPr>
            <a:picLocks noChangeAspect="1"/>
          </p:cNvPicPr>
          <p:nvPr/>
        </p:nvPicPr>
        <p:blipFill>
          <a:blip r:embed="rId3"/>
          <a:srcRect l="18182" t="12941" r="20909" b="20000"/>
          <a:stretch>
            <a:fillRect/>
          </a:stretch>
        </p:blipFill>
        <p:spPr>
          <a:xfrm>
            <a:off x="990600" y="457200"/>
            <a:ext cx="7255100" cy="6172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6AED73-9FD2-4A02-906D-F1F6D53D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038599"/>
          </a:xfrm>
        </p:spPr>
        <p:txBody>
          <a:bodyPr>
            <a:normAutofit/>
          </a:bodyPr>
          <a:lstStyle/>
          <a:p>
            <a:r>
              <a:rPr lang="en-US" sz="2400" dirty="0"/>
              <a:t>Lowest level</a:t>
            </a:r>
          </a:p>
          <a:p>
            <a:r>
              <a:rPr lang="en-US" sz="2400" dirty="0"/>
              <a:t>Communicates directly with peripheral devices</a:t>
            </a:r>
          </a:p>
          <a:p>
            <a:r>
              <a:rPr lang="en-US" sz="2400" dirty="0"/>
              <a:t>Responsible for starting I/O operations on a device</a:t>
            </a:r>
          </a:p>
          <a:p>
            <a:r>
              <a:rPr lang="en-US" sz="2400" dirty="0"/>
              <a:t>Processes the completion of an I/O request</a:t>
            </a:r>
          </a:p>
          <a:p>
            <a:r>
              <a:rPr lang="en-US" sz="2400" dirty="0"/>
              <a:t>Considered to be part of the operating system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572000"/>
            <a:ext cx="1981200" cy="19528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B0330-50A0-4F5F-A164-ED492565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8419</Words>
  <Application>Microsoft Office PowerPoint</Application>
  <PresentationFormat>On-screen Show (4:3)</PresentationFormat>
  <Paragraphs>861</Paragraphs>
  <Slides>38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American Typewriter</vt:lpstr>
      <vt:lpstr>Arial</vt:lpstr>
      <vt:lpstr>Calibri</vt:lpstr>
      <vt:lpstr>Calisto MT</vt:lpstr>
      <vt:lpstr>Times New Roman</vt:lpstr>
      <vt:lpstr>Trebuchet MS</vt:lpstr>
      <vt:lpstr>Wingdings</vt:lpstr>
      <vt:lpstr>Custom Design</vt:lpstr>
      <vt:lpstr>Codex</vt:lpstr>
      <vt:lpstr>Document</vt:lpstr>
      <vt:lpstr>Chapter 12 File Management</vt:lpstr>
      <vt:lpstr>Files</vt:lpstr>
      <vt:lpstr>File Systems</vt:lpstr>
      <vt:lpstr>File Structure</vt:lpstr>
      <vt:lpstr>Structure Terms</vt:lpstr>
      <vt:lpstr>File Management System Objectives</vt:lpstr>
      <vt:lpstr>Minimal User Requirements</vt:lpstr>
      <vt:lpstr>PowerPoint Presentation</vt:lpstr>
      <vt:lpstr>Device Drivers</vt:lpstr>
      <vt:lpstr>Basic File System</vt:lpstr>
      <vt:lpstr>Basic I/O Supervisor</vt:lpstr>
      <vt:lpstr>Logical I/O</vt:lpstr>
      <vt:lpstr>Access Method</vt:lpstr>
      <vt:lpstr>File  Directory  Information</vt:lpstr>
      <vt:lpstr>Operations Performed  on a Directory</vt:lpstr>
      <vt:lpstr>Two-Level Scheme </vt:lpstr>
      <vt:lpstr>PowerPoint Presentation</vt:lpstr>
      <vt:lpstr>PowerPoint Presentation</vt:lpstr>
      <vt:lpstr>File Sharing</vt:lpstr>
      <vt:lpstr>Access Rights</vt:lpstr>
      <vt:lpstr>User Access Rights</vt:lpstr>
      <vt:lpstr>File Allocation </vt:lpstr>
      <vt:lpstr>Preallocation vs  Dynamic Allocation</vt:lpstr>
      <vt:lpstr>Portion Size</vt:lpstr>
      <vt:lpstr>Alternatives</vt:lpstr>
      <vt:lpstr>Contiguous File Allocation</vt:lpstr>
      <vt:lpstr>After Compaction</vt:lpstr>
      <vt:lpstr>Chained Allocation</vt:lpstr>
      <vt:lpstr>Chained Allocation After Consolidation</vt:lpstr>
      <vt:lpstr>Indexed Allocation with    Block Portions</vt:lpstr>
      <vt:lpstr>Indexed Allocation with  Variable Length Portions</vt:lpstr>
      <vt:lpstr>Table 12.3    File Allocation Methods </vt:lpstr>
      <vt:lpstr>Free Space Management</vt:lpstr>
      <vt:lpstr>Bit Tables</vt:lpstr>
      <vt:lpstr>Chained Free Portions </vt:lpstr>
      <vt:lpstr>Indexing</vt:lpstr>
      <vt:lpstr>Volumes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2011-05-18T16:56:28Z</dcterms:created>
  <dcterms:modified xsi:type="dcterms:W3CDTF">2021-03-10T09:17:06Z</dcterms:modified>
</cp:coreProperties>
</file>