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CE0FE-7251-412E-AA91-51535DE497BA}" type="datetimeFigureOut">
              <a:rPr lang="en-US" smtClean="0"/>
              <a:t>12/17/2016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93DB1-A17E-4009-9FC0-02688381C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070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CE0FE-7251-412E-AA91-51535DE497BA}" type="datetimeFigureOut">
              <a:rPr lang="en-US" smtClean="0"/>
              <a:t>12/17/2016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93DB1-A17E-4009-9FC0-02688381C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303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CE0FE-7251-412E-AA91-51535DE497BA}" type="datetimeFigureOut">
              <a:rPr lang="en-US" smtClean="0"/>
              <a:t>12/17/2016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93DB1-A17E-4009-9FC0-02688381C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037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CE0FE-7251-412E-AA91-51535DE497BA}" type="datetimeFigureOut">
              <a:rPr lang="en-US" smtClean="0"/>
              <a:t>12/17/2016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93DB1-A17E-4009-9FC0-02688381C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21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CE0FE-7251-412E-AA91-51535DE497BA}" type="datetimeFigureOut">
              <a:rPr lang="en-US" smtClean="0"/>
              <a:t>12/17/2016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93DB1-A17E-4009-9FC0-02688381C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093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CE0FE-7251-412E-AA91-51535DE497BA}" type="datetimeFigureOut">
              <a:rPr lang="en-US" smtClean="0"/>
              <a:t>12/17/2016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93DB1-A17E-4009-9FC0-02688381C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880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CE0FE-7251-412E-AA91-51535DE497BA}" type="datetimeFigureOut">
              <a:rPr lang="en-US" smtClean="0"/>
              <a:t>12/17/2016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93DB1-A17E-4009-9FC0-02688381C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292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CE0FE-7251-412E-AA91-51535DE497BA}" type="datetimeFigureOut">
              <a:rPr lang="en-US" smtClean="0"/>
              <a:t>12/17/2016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93DB1-A17E-4009-9FC0-02688381C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407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CE0FE-7251-412E-AA91-51535DE497BA}" type="datetimeFigureOut">
              <a:rPr lang="en-US" smtClean="0"/>
              <a:t>12/17/2016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93DB1-A17E-4009-9FC0-02688381C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41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CE0FE-7251-412E-AA91-51535DE497BA}" type="datetimeFigureOut">
              <a:rPr lang="en-US" smtClean="0"/>
              <a:t>12/17/2016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93DB1-A17E-4009-9FC0-02688381C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47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CE0FE-7251-412E-AA91-51535DE497BA}" type="datetimeFigureOut">
              <a:rPr lang="en-US" smtClean="0"/>
              <a:t>12/17/2016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93DB1-A17E-4009-9FC0-02688381C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771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CE0FE-7251-412E-AA91-51535DE497BA}" type="datetimeFigureOut">
              <a:rPr lang="en-US" smtClean="0"/>
              <a:t>12/17/2016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93DB1-A17E-4009-9FC0-02688381C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219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ze3e_fig_01_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306" y="1106424"/>
            <a:ext cx="9465080" cy="4232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7798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</dc:creator>
  <cp:lastModifiedBy>Amr</cp:lastModifiedBy>
  <cp:revision>1</cp:revision>
  <dcterms:created xsi:type="dcterms:W3CDTF">2016-12-17T19:42:31Z</dcterms:created>
  <dcterms:modified xsi:type="dcterms:W3CDTF">2016-12-17T19:43:52Z</dcterms:modified>
</cp:coreProperties>
</file>