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1" r:id="rId3"/>
    <p:sldId id="303" r:id="rId4"/>
    <p:sldId id="304" r:id="rId5"/>
    <p:sldId id="305" r:id="rId6"/>
    <p:sldId id="306" r:id="rId7"/>
    <p:sldId id="311" r:id="rId8"/>
    <p:sldId id="307" r:id="rId9"/>
    <p:sldId id="308" r:id="rId10"/>
    <p:sldId id="312" r:id="rId11"/>
    <p:sldId id="309" r:id="rId12"/>
    <p:sldId id="310" r:id="rId13"/>
  </p:sldIdLst>
  <p:sldSz cx="9144000" cy="6858000" type="screen4x3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1ED22C0-9DE3-4925-8ECB-EB9992021C18}" type="datetimeFigureOut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1BA0787-0046-4536-97AD-D13A13253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8DBE94C-A799-4A19-B446-29F36F6B8B38}" type="datetimeFigureOut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11175"/>
            <a:ext cx="3397250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45D657B-6F04-4971-9A72-7A78E3C6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4CEF-73CC-4F0C-82E1-7085747A0A13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93F-AFDE-4358-8793-B06E7D054DA8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1D9B-CAC7-446E-9230-5B5DADE85ECD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65EF-EAA9-4C9B-97AE-0003C2C02F50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DE7A-E290-4BA7-AB5A-374179D61DF0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7D-B44A-4241-8B36-9DBBC5611FC5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85E8-8A19-4965-A10E-DE1E492D92E1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4379-CA57-4293-90CD-71B465B65979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9CDB-2357-4F13-9223-527A287191A1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6DBE-6C59-49DF-9A60-699D78F80834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FBE-0B82-443D-91C8-BB3F3E31AC6C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CB6F2-C1F5-4D75-9FD0-5F2557D7E980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319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EE x12</a:t>
            </a:r>
            <a:br>
              <a:rPr lang="en-US" b="1" dirty="0" smtClean="0"/>
            </a:br>
            <a:r>
              <a:rPr lang="en-US" b="1" dirty="0" smtClean="0"/>
              <a:t>Technical Reports Writing</a:t>
            </a:r>
            <a:br>
              <a:rPr lang="en-US" b="1" dirty="0" smtClean="0"/>
            </a:br>
            <a:r>
              <a:rPr lang="en-US" sz="3100" b="1" dirty="0" smtClean="0">
                <a:solidFill>
                  <a:srgbClr val="002060"/>
                </a:solidFill>
              </a:rPr>
              <a:t>Lecture </a:t>
            </a:r>
            <a:r>
              <a:rPr lang="en-US" sz="3100" b="1" dirty="0" smtClean="0">
                <a:solidFill>
                  <a:srgbClr val="002060"/>
                </a:solidFill>
              </a:rPr>
              <a:t>6</a:t>
            </a:r>
            <a:endParaRPr lang="en-US" sz="31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Dr. Essam Sourour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Faculty of Engineering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Alexandria University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 descr="Alex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228600"/>
            <a:ext cx="1905608" cy="16333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Memo Format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0800" y="1524000"/>
            <a:ext cx="16002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b="1" dirty="0" smtClean="0"/>
              <a:t>DATE:</a:t>
            </a:r>
          </a:p>
          <a:p>
            <a:r>
              <a:rPr lang="en-US" b="1" dirty="0" smtClean="0"/>
              <a:t>TO:</a:t>
            </a:r>
          </a:p>
          <a:p>
            <a:pPr>
              <a:spcAft>
                <a:spcPts val="1500"/>
              </a:spcAft>
            </a:pPr>
            <a:r>
              <a:rPr lang="en-US" b="1" dirty="0" smtClean="0"/>
              <a:t>FROM:</a:t>
            </a:r>
          </a:p>
          <a:p>
            <a:r>
              <a:rPr lang="en-US" b="1" dirty="0" smtClean="0"/>
              <a:t>SUBJECT: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733800" y="1608117"/>
            <a:ext cx="19050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733800" y="3132117"/>
            <a:ext cx="3200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733800" y="3817917"/>
            <a:ext cx="3200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733800" y="1912917"/>
            <a:ext cx="19050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733800" y="2217717"/>
            <a:ext cx="19050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733800" y="2674917"/>
            <a:ext cx="41910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19200" y="343691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(Body: multiple paragraphs)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Memoranda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attached file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formats of letters and memoranda</a:t>
            </a:r>
          </a:p>
          <a:p>
            <a:r>
              <a:rPr lang="en-US" dirty="0" smtClean="0"/>
              <a:t>Things to notice:</a:t>
            </a:r>
          </a:p>
          <a:p>
            <a:pPr lvl="1"/>
            <a:r>
              <a:rPr lang="en-US" dirty="0" smtClean="0"/>
              <a:t>Keep copies of sent and received email in organized folders</a:t>
            </a:r>
          </a:p>
          <a:p>
            <a:pPr lvl="1"/>
            <a:r>
              <a:rPr lang="en-US" dirty="0" smtClean="0"/>
              <a:t>Use signature: Can be added automatically</a:t>
            </a:r>
          </a:p>
          <a:p>
            <a:pPr lvl="1"/>
            <a:r>
              <a:rPr lang="en-US" dirty="0" smtClean="0"/>
              <a:t>Proofread and spell check</a:t>
            </a:r>
          </a:p>
          <a:p>
            <a:pPr lvl="1"/>
            <a:r>
              <a:rPr lang="en-US" dirty="0" smtClean="0"/>
              <a:t>Must be brief: attach long materials</a:t>
            </a:r>
          </a:p>
          <a:p>
            <a:pPr lvl="1"/>
            <a:r>
              <a:rPr lang="en-US" dirty="0" smtClean="0"/>
              <a:t>Short paragraphs</a:t>
            </a:r>
          </a:p>
          <a:p>
            <a:pPr lvl="1"/>
            <a:r>
              <a:rPr lang="en-US" dirty="0" smtClean="0"/>
              <a:t>Use headings if appropriate</a:t>
            </a:r>
          </a:p>
          <a:p>
            <a:pPr lvl="1"/>
            <a:r>
              <a:rPr lang="en-US" dirty="0" smtClean="0"/>
              <a:t>Use highlighting and emphasis: bold, italic, colors</a:t>
            </a:r>
          </a:p>
          <a:p>
            <a:pPr lvl="1"/>
            <a:r>
              <a:rPr lang="en-US" dirty="0" smtClean="0"/>
              <a:t>Do not ignore subject line</a:t>
            </a:r>
          </a:p>
          <a:p>
            <a:pPr lvl="1"/>
            <a:r>
              <a:rPr lang="en-US" dirty="0" smtClean="0"/>
              <a:t>Do not rush in reply or reply while angry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Chapter 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Letters, Memoranda, and Email for Engineering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or hardcopy?</a:t>
            </a:r>
          </a:p>
          <a:p>
            <a:r>
              <a:rPr lang="en-US" dirty="0" smtClean="0"/>
              <a:t>Technical Correspondence Guidelines</a:t>
            </a:r>
          </a:p>
          <a:p>
            <a:r>
              <a:rPr lang="en-US" dirty="0" smtClean="0"/>
              <a:t>Business Letters</a:t>
            </a:r>
          </a:p>
          <a:p>
            <a:r>
              <a:rPr lang="en-US" dirty="0" smtClean="0"/>
              <a:t>Business Memoranda</a:t>
            </a:r>
          </a:p>
          <a:p>
            <a:r>
              <a:rPr lang="en-US" dirty="0" smtClean="0"/>
              <a:t>Emails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or Hardcopy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953000"/>
          </a:xfrm>
        </p:spPr>
        <p:txBody>
          <a:bodyPr/>
          <a:lstStyle/>
          <a:p>
            <a:r>
              <a:rPr lang="en-US" dirty="0" smtClean="0"/>
              <a:t>Issues to consider when selecting electronic or paper:</a:t>
            </a:r>
          </a:p>
          <a:p>
            <a:pPr lvl="1"/>
            <a:r>
              <a:rPr lang="en-US" dirty="0" smtClean="0"/>
              <a:t>Security: electronic could be seen by many places</a:t>
            </a:r>
          </a:p>
          <a:p>
            <a:pPr lvl="1"/>
            <a:r>
              <a:rPr lang="en-US" dirty="0" smtClean="0"/>
              <a:t>Permanent record: electronic some times considered unofficial</a:t>
            </a:r>
          </a:p>
          <a:p>
            <a:pPr lvl="1"/>
            <a:r>
              <a:rPr lang="en-US" dirty="0" smtClean="0"/>
              <a:t>Delivery record: electronic may not have a proof of delivery</a:t>
            </a:r>
          </a:p>
          <a:p>
            <a:pPr lvl="1"/>
            <a:r>
              <a:rPr lang="en-US" dirty="0" smtClean="0"/>
              <a:t>Speed: electronic is preferable of course</a:t>
            </a:r>
          </a:p>
          <a:p>
            <a:pPr lvl="1"/>
            <a:r>
              <a:rPr lang="en-US" dirty="0" smtClean="0"/>
              <a:t>Type of document: some documents must be paper (contracts, etc.)</a:t>
            </a:r>
          </a:p>
          <a:p>
            <a:pPr lvl="1"/>
            <a:r>
              <a:rPr lang="en-US" dirty="0" smtClean="0"/>
              <a:t>Attitude of recipients: some people take paper more serious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Correspondence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Indicate the topic in the first sentence</a:t>
            </a:r>
          </a:p>
          <a:p>
            <a:r>
              <a:rPr lang="en-US" dirty="0" smtClean="0"/>
              <a:t>Identify situations or preceding correspondence to which your communication responds</a:t>
            </a:r>
          </a:p>
          <a:p>
            <a:r>
              <a:rPr lang="en-US" dirty="0" smtClean="0"/>
              <a:t>Provide an overview of the contents of the communication</a:t>
            </a:r>
          </a:p>
          <a:p>
            <a:r>
              <a:rPr lang="en-US" dirty="0" smtClean="0"/>
              <a:t>Keep the paragraphs short: not over five to seven lines</a:t>
            </a:r>
          </a:p>
          <a:p>
            <a:r>
              <a:rPr lang="en-US" dirty="0" smtClean="0"/>
              <a:t> Use headings for over one page in length</a:t>
            </a:r>
          </a:p>
          <a:p>
            <a:r>
              <a:rPr lang="en-US" dirty="0" smtClean="0"/>
              <a:t>Use lists as you do in a report</a:t>
            </a:r>
          </a:p>
          <a:p>
            <a:r>
              <a:rPr lang="en-US" dirty="0" smtClean="0"/>
              <a:t>Be brief and to the point. Brevity is very important in business</a:t>
            </a:r>
          </a:p>
          <a:p>
            <a:r>
              <a:rPr lang="en-US" dirty="0" smtClean="0"/>
              <a:t>Use an interactive style in memos and email: (you, I, he) no passive style</a:t>
            </a:r>
          </a:p>
          <a:p>
            <a:r>
              <a:rPr lang="en-US" dirty="0" smtClean="0"/>
              <a:t>Indicate any action necessary on the part of the recipient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Company stationery and logo: Logo in first page only</a:t>
            </a:r>
          </a:p>
          <a:p>
            <a:r>
              <a:rPr lang="en-US" dirty="0" smtClean="0"/>
              <a:t>Heading. The heading contains the sender’s address and the date</a:t>
            </a:r>
          </a:p>
          <a:p>
            <a:r>
              <a:rPr lang="en-US" dirty="0" smtClean="0"/>
              <a:t>Inside address. This portion includes the name, title, company, and full address of the recipient of the letter</a:t>
            </a:r>
          </a:p>
          <a:p>
            <a:r>
              <a:rPr lang="en-US" dirty="0" smtClean="0"/>
              <a:t>Subject line: may be used if useful. announces the topic and purpose of the letter</a:t>
            </a:r>
          </a:p>
          <a:p>
            <a:r>
              <a:rPr lang="en-US" dirty="0" smtClean="0"/>
              <a:t>Salutation. This is the ‘‘Dear Sir’’ element</a:t>
            </a:r>
          </a:p>
          <a:p>
            <a:r>
              <a:rPr lang="en-US" dirty="0" smtClean="0"/>
              <a:t>Body: The body begins just after the salutation</a:t>
            </a:r>
          </a:p>
          <a:p>
            <a:r>
              <a:rPr lang="en-US" dirty="0" smtClean="0"/>
              <a:t>Complimentary close:  “Sincerely yours,”</a:t>
            </a:r>
          </a:p>
          <a:p>
            <a:r>
              <a:rPr lang="en-US" dirty="0" smtClean="0"/>
              <a:t>Signature block: blank area for the signature, followed by your typed name, title, and organization</a:t>
            </a:r>
          </a:p>
          <a:p>
            <a:r>
              <a:rPr lang="en-US" dirty="0" smtClean="0"/>
              <a:t>End notations. These elements are the ‘‘Cc:’’ and ‘‘Encl:’’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Letter Format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295400"/>
            <a:ext cx="381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Date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Heading (sender’s address)</a:t>
            </a:r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Inside address (recipient)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Salutation (punctuated with a </a:t>
            </a:r>
            <a:r>
              <a:rPr lang="en-US" i="1" dirty="0" smtClean="0"/>
              <a:t>colon</a:t>
            </a:r>
            <a:r>
              <a:rPr lang="en-US" dirty="0" smtClean="0"/>
              <a:t>)</a:t>
            </a:r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Body (multiple paragraphs)</a:t>
            </a:r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Complimentary close</a:t>
            </a:r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Signature block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953000" y="1295400"/>
            <a:ext cx="1905000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3000" y="1905000"/>
            <a:ext cx="19050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53000" y="2590800"/>
            <a:ext cx="19050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953000" y="3276600"/>
            <a:ext cx="19050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953000" y="3657600"/>
            <a:ext cx="3200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953000" y="4343400"/>
            <a:ext cx="3200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53000" y="5029200"/>
            <a:ext cx="19050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953000" y="5486400"/>
            <a:ext cx="1905000" cy="914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Letter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attached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Memoranda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communications internal to an organization</a:t>
            </a:r>
          </a:p>
          <a:p>
            <a:r>
              <a:rPr lang="en-US" dirty="0" smtClean="0"/>
              <a:t>Most internal communications are now emails</a:t>
            </a:r>
          </a:p>
          <a:p>
            <a:r>
              <a:rPr lang="en-US" dirty="0" smtClean="0"/>
              <a:t>Headings (similar to email):</a:t>
            </a:r>
          </a:p>
          <a:p>
            <a:pPr lvl="1"/>
            <a:r>
              <a:rPr lang="en-US" dirty="0" smtClean="0"/>
              <a:t>Date:</a:t>
            </a:r>
          </a:p>
          <a:p>
            <a:pPr lvl="1"/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From:</a:t>
            </a:r>
          </a:p>
          <a:p>
            <a:pPr lvl="1"/>
            <a:r>
              <a:rPr lang="en-US" dirty="0" smtClean="0"/>
              <a:t>Subject:</a:t>
            </a:r>
          </a:p>
          <a:p>
            <a:r>
              <a:rPr lang="en-US" dirty="0" smtClean="0"/>
              <a:t>Body</a:t>
            </a:r>
          </a:p>
          <a:p>
            <a:r>
              <a:rPr lang="en-US" dirty="0" smtClean="0"/>
              <a:t>Signature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3226</TotalTime>
  <Words>494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EE x12 Technical Reports Writing Lecture 6</vt:lpstr>
      <vt:lpstr>Chapter 4</vt:lpstr>
      <vt:lpstr>Outline</vt:lpstr>
      <vt:lpstr>Electronic or Hardcopy ?</vt:lpstr>
      <vt:lpstr>Technical Correspondence Guidelines</vt:lpstr>
      <vt:lpstr>Business Letters</vt:lpstr>
      <vt:lpstr>Business Letter Format</vt:lpstr>
      <vt:lpstr>Business Letter Example</vt:lpstr>
      <vt:lpstr>Business Memoranda</vt:lpstr>
      <vt:lpstr>Slide 10</vt:lpstr>
      <vt:lpstr>Business Memoranda Example</vt:lpstr>
      <vt:lpstr>Emails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Discrete Fourier Transform</dc:title>
  <dc:creator>Essam Sourour</dc:creator>
  <cp:lastModifiedBy>Essam Sourour</cp:lastModifiedBy>
  <cp:revision>733</cp:revision>
  <dcterms:created xsi:type="dcterms:W3CDTF">2006-08-16T00:00:00Z</dcterms:created>
  <dcterms:modified xsi:type="dcterms:W3CDTF">2014-12-16T14:31:46Z</dcterms:modified>
</cp:coreProperties>
</file>