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1" r:id="rId3"/>
    <p:sldId id="303" r:id="rId4"/>
    <p:sldId id="304" r:id="rId5"/>
    <p:sldId id="305" r:id="rId6"/>
    <p:sldId id="306" r:id="rId7"/>
    <p:sldId id="307" r:id="rId8"/>
    <p:sldId id="309" r:id="rId9"/>
    <p:sldId id="308" r:id="rId10"/>
    <p:sldId id="310" r:id="rId11"/>
    <p:sldId id="314" r:id="rId12"/>
    <p:sldId id="311" r:id="rId13"/>
    <p:sldId id="312" r:id="rId14"/>
    <p:sldId id="313" r:id="rId15"/>
    <p:sldId id="315" r:id="rId16"/>
    <p:sldId id="316" r:id="rId17"/>
    <p:sldId id="317" r:id="rId18"/>
    <p:sldId id="318" r:id="rId19"/>
    <p:sldId id="321" r:id="rId20"/>
    <p:sldId id="319" r:id="rId21"/>
    <p:sldId id="320" r:id="rId22"/>
    <p:sldId id="322" r:id="rId23"/>
    <p:sldId id="323" r:id="rId24"/>
    <p:sldId id="324" r:id="rId25"/>
    <p:sldId id="325" r:id="rId26"/>
  </p:sldIdLst>
  <p:sldSz cx="9144000" cy="6858000" type="screen4x3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80" d="100"/>
          <a:sy n="80" d="100"/>
        </p:scale>
        <p:origin x="-243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1ED22C0-9DE3-4925-8ECB-EB9992021C18}" type="datetimeFigureOut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1BA0787-0046-4536-97AD-D13A13253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8DBE94C-A799-4A19-B446-29F36F6B8B38}" type="datetimeFigureOut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11175"/>
            <a:ext cx="3397250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28896"/>
            <a:ext cx="7899400" cy="305895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45D657B-6F04-4971-9A72-7A78E3C6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4CEF-73CC-4F0C-82E1-7085747A0A13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93F-AFDE-4358-8793-B06E7D054DA8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1D9B-CAC7-446E-9230-5B5DADE85ECD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65EF-EAA9-4C9B-97AE-0003C2C02F50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DE7A-E290-4BA7-AB5A-374179D61DF0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7D-B44A-4241-8B36-9DBBC5611FC5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85E8-8A19-4965-A10E-DE1E492D92E1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4379-CA57-4293-90CD-71B465B65979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09CDB-2357-4F13-9223-527A287191A1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6DBE-6C59-49DF-9A60-699D78F80834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FBE-0B82-443D-91C8-BB3F3E31AC6C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CB6F2-C1F5-4D75-9FD0-5F2557D7E980}" type="datetime1">
              <a:rPr lang="en-US" smtClean="0"/>
              <a:pPr/>
              <a:t>25-Dec-14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319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EE x12</a:t>
            </a:r>
            <a:br>
              <a:rPr lang="en-US" b="1" dirty="0" smtClean="0"/>
            </a:br>
            <a:r>
              <a:rPr lang="en-US" b="1" dirty="0" smtClean="0"/>
              <a:t>Technical Reports Writing</a:t>
            </a:r>
            <a:br>
              <a:rPr lang="en-US" b="1" dirty="0" smtClean="0"/>
            </a:br>
            <a:r>
              <a:rPr lang="en-US" sz="3100" b="1" dirty="0" smtClean="0">
                <a:solidFill>
                  <a:srgbClr val="002060"/>
                </a:solidFill>
              </a:rPr>
              <a:t>Lecture 8</a:t>
            </a:r>
            <a:endParaRPr lang="en-US" sz="31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Dr. Essam Sourour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Faculty of Engineering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Alexandria University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 descr="Alex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228600"/>
            <a:ext cx="1905608" cy="16333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Components,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Highlights Section:</a:t>
            </a:r>
          </a:p>
          <a:p>
            <a:pPr lvl="1"/>
            <a:r>
              <a:rPr lang="en-US" dirty="0" smtClean="0"/>
              <a:t>Also called “</a:t>
            </a:r>
            <a:r>
              <a:rPr lang="en-US" i="1" dirty="0" smtClean="0"/>
              <a:t>Summary of Experience</a:t>
            </a:r>
            <a:r>
              <a:rPr lang="en-US" dirty="0" smtClean="0"/>
              <a:t>,” “</a:t>
            </a:r>
            <a:r>
              <a:rPr lang="en-US" i="1" dirty="0" smtClean="0"/>
              <a:t>Summary</a:t>
            </a:r>
            <a:r>
              <a:rPr lang="en-US" dirty="0" smtClean="0"/>
              <a:t>,” “</a:t>
            </a:r>
            <a:r>
              <a:rPr lang="en-US" i="1" dirty="0" smtClean="0"/>
              <a:t>Highlights of Experience</a:t>
            </a:r>
            <a:r>
              <a:rPr lang="en-US" dirty="0" smtClean="0"/>
              <a:t>,” “</a:t>
            </a:r>
            <a:r>
              <a:rPr lang="en-US" i="1" dirty="0" smtClean="0"/>
              <a:t>Summary of Qualifications</a:t>
            </a:r>
            <a:r>
              <a:rPr lang="en-US" dirty="0" smtClean="0"/>
              <a:t>,” “</a:t>
            </a:r>
            <a:r>
              <a:rPr lang="en-US" i="1" dirty="0" smtClean="0"/>
              <a:t>Professional Expertise</a:t>
            </a:r>
            <a:r>
              <a:rPr lang="en-US" dirty="0" smtClean="0"/>
              <a:t>,” etc.</a:t>
            </a:r>
          </a:p>
          <a:p>
            <a:pPr lvl="1"/>
            <a:r>
              <a:rPr lang="en-US" dirty="0" smtClean="0"/>
              <a:t>Summary of key educations, qualifications, accomplishments, languages and consolidated experiences</a:t>
            </a:r>
          </a:p>
          <a:p>
            <a:pPr lvl="1"/>
            <a:r>
              <a:rPr lang="en-US" dirty="0" smtClean="0"/>
              <a:t>Can be divided in several bullets</a:t>
            </a:r>
          </a:p>
          <a:p>
            <a:pPr lvl="1"/>
            <a:r>
              <a:rPr lang="en-US" dirty="0" smtClean="0"/>
              <a:t>Solve the weakness of chronological approach</a:t>
            </a:r>
          </a:p>
          <a:p>
            <a:r>
              <a:rPr lang="en-US" dirty="0" smtClean="0"/>
              <a:t>Membership and Licenses section:</a:t>
            </a:r>
          </a:p>
          <a:p>
            <a:pPr lvl="1"/>
            <a:r>
              <a:rPr lang="en-US" dirty="0" smtClean="0"/>
              <a:t>Relevant professional organizations membership (IEEE for example) and relevant licenses</a:t>
            </a:r>
          </a:p>
          <a:p>
            <a:r>
              <a:rPr lang="en-US" dirty="0" smtClean="0"/>
              <a:t>Specialized equipment and knowledge section:</a:t>
            </a:r>
          </a:p>
          <a:p>
            <a:pPr lvl="1"/>
            <a:r>
              <a:rPr lang="en-US" dirty="0" smtClean="0"/>
              <a:t>Any special hardware or software that you have experience with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Highlights sections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4020" y="1295401"/>
            <a:ext cx="5889380" cy="544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Components,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and Experience section:</a:t>
            </a:r>
          </a:p>
          <a:p>
            <a:pPr lvl="1"/>
            <a:r>
              <a:rPr lang="en-US" dirty="0" smtClean="0"/>
              <a:t>Bulk of resume</a:t>
            </a:r>
          </a:p>
          <a:p>
            <a:pPr lvl="1"/>
            <a:r>
              <a:rPr lang="en-US" dirty="0" smtClean="0"/>
              <a:t>Chronological or functional approach</a:t>
            </a:r>
          </a:p>
          <a:p>
            <a:r>
              <a:rPr lang="en-US" dirty="0" smtClean="0"/>
              <a:t>Personal section:</a:t>
            </a:r>
          </a:p>
          <a:p>
            <a:pPr lvl="1"/>
            <a:r>
              <a:rPr lang="en-US" dirty="0" smtClean="0"/>
              <a:t>Hobbies, activities, sports, etc.</a:t>
            </a:r>
          </a:p>
          <a:p>
            <a:pPr lvl="1"/>
            <a:r>
              <a:rPr lang="en-US" dirty="0" smtClean="0"/>
              <a:t>Brief information showing you are a nice human being</a:t>
            </a:r>
          </a:p>
          <a:p>
            <a:r>
              <a:rPr lang="en-US" dirty="0" smtClean="0"/>
              <a:t>Other sections:</a:t>
            </a:r>
          </a:p>
          <a:p>
            <a:pPr lvl="1"/>
            <a:r>
              <a:rPr lang="en-US" dirty="0" smtClean="0"/>
              <a:t>Honors and Awards</a:t>
            </a:r>
          </a:p>
          <a:p>
            <a:pPr lvl="1"/>
            <a:r>
              <a:rPr lang="en-US" dirty="0" smtClean="0"/>
              <a:t>Publications, patents, reports</a:t>
            </a:r>
          </a:p>
          <a:p>
            <a:pPr lvl="1"/>
            <a:r>
              <a:rPr lang="en-US" dirty="0" smtClean="0"/>
              <a:t>Any other relevant information. Do not miss any thing.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of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section in resume should have a clear title, easily seen</a:t>
            </a:r>
          </a:p>
          <a:p>
            <a:r>
              <a:rPr lang="en-US" dirty="0" smtClean="0"/>
              <a:t>Present you education and experience in bulleted list or short paragraphs</a:t>
            </a:r>
          </a:p>
          <a:p>
            <a:r>
              <a:rPr lang="en-US" dirty="0" smtClean="0"/>
              <a:t>Highlight the name of organizations you worked for your titles and positions (bold case, separate lines, bold face, etc.) </a:t>
            </a:r>
          </a:p>
          <a:p>
            <a:r>
              <a:rPr lang="en-US" dirty="0" smtClean="0"/>
              <a:t>Show off your best qualifications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of Details, cont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0802" y="1295400"/>
            <a:ext cx="7431312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Name, location, and brief description of University</a:t>
            </a:r>
          </a:p>
          <a:p>
            <a:r>
              <a:rPr lang="en-US" dirty="0" smtClean="0"/>
              <a:t>Dates of enrollment and graduation</a:t>
            </a:r>
          </a:p>
          <a:p>
            <a:r>
              <a:rPr lang="en-US" dirty="0" smtClean="0"/>
              <a:t>Your major and minors, grade (overall and in your major)</a:t>
            </a:r>
          </a:p>
          <a:p>
            <a:r>
              <a:rPr lang="en-US" dirty="0" smtClean="0"/>
              <a:t>Major emphasis of study</a:t>
            </a:r>
          </a:p>
          <a:p>
            <a:r>
              <a:rPr lang="en-US" dirty="0" smtClean="0"/>
              <a:t>Important courses taken with descriptions and grades</a:t>
            </a:r>
          </a:p>
          <a:p>
            <a:r>
              <a:rPr lang="en-US" dirty="0" smtClean="0"/>
              <a:t>Experience with technologies, equipment, and processes</a:t>
            </a:r>
          </a:p>
          <a:p>
            <a:r>
              <a:rPr lang="en-US" dirty="0" smtClean="0"/>
              <a:t>Important projects</a:t>
            </a:r>
          </a:p>
          <a:p>
            <a:r>
              <a:rPr lang="en-US" dirty="0" smtClean="0"/>
              <a:t>Awards, memberships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of the organization where you worked and its address</a:t>
            </a:r>
          </a:p>
          <a:p>
            <a:r>
              <a:rPr lang="en-US" dirty="0" smtClean="0"/>
              <a:t>Brief description of the organization, its products, services</a:t>
            </a:r>
          </a:p>
          <a:p>
            <a:r>
              <a:rPr lang="en-US" dirty="0" smtClean="0"/>
              <a:t>Your job title and your specific responsibilities</a:t>
            </a:r>
          </a:p>
          <a:p>
            <a:r>
              <a:rPr lang="en-US" dirty="0" smtClean="0"/>
              <a:t>Dates of employment with the organization</a:t>
            </a:r>
          </a:p>
          <a:p>
            <a:r>
              <a:rPr lang="en-US" dirty="0" smtClean="0"/>
              <a:t>Your major achievements, important projects, promotions, and awards</a:t>
            </a:r>
          </a:p>
          <a:p>
            <a:r>
              <a:rPr lang="en-US" dirty="0" smtClean="0"/>
              <a:t>Experience with technologies, equipment, and processes at that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strong words like: </a:t>
            </a:r>
            <a:r>
              <a:rPr lang="en-US" i="1" dirty="0" smtClean="0"/>
              <a:t>designed, developed, utilized, coordinated, and supervised</a:t>
            </a:r>
          </a:p>
          <a:p>
            <a:r>
              <a:rPr lang="en-US" dirty="0" smtClean="0"/>
              <a:t>Use full pages as much as possible. Do not </a:t>
            </a:r>
            <a:r>
              <a:rPr lang="en-US" dirty="0" smtClean="0"/>
              <a:t>keep a </a:t>
            </a:r>
            <a:r>
              <a:rPr lang="en-US" dirty="0" smtClean="0"/>
              <a:t>page with few lines</a:t>
            </a:r>
          </a:p>
          <a:p>
            <a:r>
              <a:rPr lang="en-US" dirty="0" smtClean="0"/>
              <a:t>Do not make the resume unnecessary long</a:t>
            </a:r>
          </a:p>
          <a:p>
            <a:r>
              <a:rPr lang="en-US" dirty="0" smtClean="0"/>
              <a:t>Pages should be numbered</a:t>
            </a:r>
          </a:p>
          <a:p>
            <a:r>
              <a:rPr lang="en-US" dirty="0" smtClean="0"/>
              <a:t>Do not write “Resume”  as the title. Write your name and contact information</a:t>
            </a:r>
          </a:p>
          <a:p>
            <a:r>
              <a:rPr lang="en-US" dirty="0" smtClean="0"/>
              <a:t>Prepare your resume </a:t>
            </a:r>
            <a:r>
              <a:rPr lang="en-US" dirty="0" smtClean="0"/>
              <a:t>electronically </a:t>
            </a:r>
            <a:r>
              <a:rPr lang="en-US" dirty="0" smtClean="0"/>
              <a:t>in PDF format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Several Possible Formats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1" y="1177325"/>
            <a:ext cx="7247572" cy="522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Resume (1 page)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295400"/>
            <a:ext cx="39719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Chapter 10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Writing to Get an Engineering Job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Resume (2 pages)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219200"/>
            <a:ext cx="4133850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employers require a cover letter with the resume</a:t>
            </a:r>
          </a:p>
          <a:p>
            <a:r>
              <a:rPr lang="en-US" dirty="0" smtClean="0"/>
              <a:t>If they do not decide resume only, send both</a:t>
            </a:r>
          </a:p>
          <a:p>
            <a:r>
              <a:rPr lang="en-US" dirty="0" smtClean="0"/>
              <a:t>Typical cover letter include 3 paragraphs</a:t>
            </a:r>
          </a:p>
          <a:p>
            <a:r>
              <a:rPr lang="en-US" dirty="0" smtClean="0"/>
              <a:t>First Paragraph:</a:t>
            </a:r>
          </a:p>
          <a:p>
            <a:pPr lvl="1"/>
            <a:r>
              <a:rPr lang="en-US" dirty="0" smtClean="0"/>
              <a:t>Purpose of letter (to apply for </a:t>
            </a:r>
            <a:r>
              <a:rPr lang="en-US" i="1" dirty="0" smtClean="0"/>
              <a:t>specific</a:t>
            </a:r>
            <a:r>
              <a:rPr lang="en-US" dirty="0" smtClean="0"/>
              <a:t> job)</a:t>
            </a:r>
          </a:p>
          <a:p>
            <a:pPr lvl="1"/>
            <a:r>
              <a:rPr lang="en-US" dirty="0" smtClean="0"/>
              <a:t>How you found about the opening</a:t>
            </a:r>
          </a:p>
          <a:p>
            <a:pPr lvl="1"/>
            <a:r>
              <a:rPr lang="en-US" dirty="0" smtClean="0"/>
              <a:t>Something specific about your qualifications that relates to the opening</a:t>
            </a:r>
          </a:p>
          <a:p>
            <a:pPr lvl="1"/>
            <a:r>
              <a:rPr lang="en-US" dirty="0" smtClean="0"/>
              <a:t>Something about the company that relates to your experience, showing that you are informed about the job you seek</a:t>
            </a:r>
          </a:p>
          <a:p>
            <a:pPr lvl="1"/>
            <a:r>
              <a:rPr lang="en-US" dirty="0" smtClean="0"/>
              <a:t>If applicable, name of someone you know in the company who may speak in your favor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Letter,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Middle Paragraph:</a:t>
            </a:r>
          </a:p>
          <a:p>
            <a:pPr lvl="1"/>
            <a:r>
              <a:rPr lang="en-US" dirty="0" smtClean="0"/>
              <a:t>Briefly present your qualifications and relate them directly to the job opening and the company’s business</a:t>
            </a:r>
          </a:p>
          <a:p>
            <a:pPr lvl="1"/>
            <a:r>
              <a:rPr lang="en-US" dirty="0" smtClean="0"/>
              <a:t>Chronological or functional (as mentioned before)</a:t>
            </a:r>
          </a:p>
          <a:p>
            <a:pPr lvl="1"/>
            <a:r>
              <a:rPr lang="en-US" dirty="0" smtClean="0"/>
              <a:t>Start with the most related to the company or job</a:t>
            </a:r>
          </a:p>
          <a:p>
            <a:pPr lvl="1"/>
            <a:r>
              <a:rPr lang="en-US" dirty="0" smtClean="0"/>
              <a:t>Use bullets if needed to summarize your experience</a:t>
            </a:r>
          </a:p>
          <a:p>
            <a:r>
              <a:rPr lang="en-US" dirty="0" smtClean="0"/>
              <a:t>Final Paragraph:</a:t>
            </a:r>
          </a:p>
          <a:p>
            <a:pPr lvl="1"/>
            <a:r>
              <a:rPr lang="en-US" dirty="0" smtClean="0"/>
              <a:t>Mention that your attached resume shows the details</a:t>
            </a:r>
          </a:p>
          <a:p>
            <a:pPr lvl="1"/>
            <a:r>
              <a:rPr lang="en-US" dirty="0" smtClean="0"/>
              <a:t>Ask the employer to call or email you for any additional information</a:t>
            </a:r>
          </a:p>
          <a:p>
            <a:pPr lvl="1"/>
            <a:r>
              <a:rPr lang="en-US" dirty="0" smtClean="0"/>
              <a:t>Mention you are ready for interview</a:t>
            </a:r>
          </a:p>
          <a:p>
            <a:pPr lvl="1"/>
            <a:r>
              <a:rPr lang="en-US" dirty="0" smtClean="0"/>
              <a:t>Mention you are strongly interested to work for this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Cover Letters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186117"/>
            <a:ext cx="5019675" cy="5671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Cover Letters,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272294"/>
            <a:ext cx="4191000" cy="5461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your </a:t>
            </a:r>
            <a:r>
              <a:rPr lang="en-US" dirty="0" smtClean="0"/>
              <a:t>resume </a:t>
            </a:r>
            <a:r>
              <a:rPr lang="en-US" dirty="0" smtClean="0"/>
              <a:t>and cover letter:</a:t>
            </a:r>
          </a:p>
          <a:p>
            <a:r>
              <a:rPr lang="en-US" dirty="0" smtClean="0"/>
              <a:t>Resume must include:</a:t>
            </a:r>
          </a:p>
          <a:p>
            <a:pPr lvl="1"/>
            <a:r>
              <a:rPr lang="en-US" dirty="0" smtClean="0"/>
              <a:t>Name and contact information</a:t>
            </a:r>
          </a:p>
          <a:p>
            <a:pPr lvl="1"/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Professional highlights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Experience</a:t>
            </a:r>
          </a:p>
          <a:p>
            <a:pPr lvl="1"/>
            <a:r>
              <a:rPr lang="en-US" smtClean="0"/>
              <a:t>All in one page</a:t>
            </a:r>
            <a:endParaRPr lang="en-US" dirty="0" smtClean="0"/>
          </a:p>
          <a:p>
            <a:r>
              <a:rPr lang="en-US" dirty="0" smtClean="0"/>
              <a:t>Cover letter must include</a:t>
            </a:r>
          </a:p>
          <a:p>
            <a:pPr lvl="1"/>
            <a:r>
              <a:rPr lang="en-US" dirty="0" smtClean="0"/>
              <a:t>Three paragraphs as explained in the lecture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Follow all technical writing guidelines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Resume or CV, (Curriculum Vitae)</a:t>
            </a:r>
          </a:p>
          <a:p>
            <a:r>
              <a:rPr lang="en-US" dirty="0" smtClean="0"/>
              <a:t>Cover letter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953000"/>
          </a:xfrm>
        </p:spPr>
        <p:txBody>
          <a:bodyPr/>
          <a:lstStyle/>
          <a:p>
            <a:r>
              <a:rPr lang="en-US" dirty="0" smtClean="0"/>
              <a:t>Resume is a summary of your</a:t>
            </a:r>
          </a:p>
          <a:p>
            <a:pPr lvl="1"/>
            <a:r>
              <a:rPr lang="en-US" dirty="0" smtClean="0"/>
              <a:t>Professional experience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Background relevant to employment </a:t>
            </a:r>
          </a:p>
          <a:p>
            <a:r>
              <a:rPr lang="en-US" dirty="0" smtClean="0"/>
              <a:t>Employer can glance it for 30 seconds and still get a good idea about your qualifications</a:t>
            </a:r>
          </a:p>
          <a:p>
            <a:r>
              <a:rPr lang="en-US" dirty="0" smtClean="0"/>
              <a:t>Consider a </a:t>
            </a:r>
            <a:r>
              <a:rPr lang="en-US" i="1" dirty="0" smtClean="0">
                <a:solidFill>
                  <a:srgbClr val="FF0000"/>
                </a:solidFill>
              </a:rPr>
              <a:t>work in progress</a:t>
            </a:r>
            <a:r>
              <a:rPr lang="en-US" dirty="0" smtClean="0"/>
              <a:t>: update it every accomplishment in your professional life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Resume can be designed with two approaches:</a:t>
            </a:r>
          </a:p>
          <a:p>
            <a:pPr lvl="1"/>
            <a:r>
              <a:rPr lang="en-US" dirty="0" smtClean="0"/>
              <a:t>Chronological approach (i.e., ordered in time)</a:t>
            </a:r>
          </a:p>
          <a:p>
            <a:pPr lvl="1"/>
            <a:r>
              <a:rPr lang="en-US" dirty="0" smtClean="0"/>
              <a:t>Functional approach</a:t>
            </a:r>
          </a:p>
          <a:p>
            <a:r>
              <a:rPr lang="en-US" dirty="0" smtClean="0"/>
              <a:t>Chronological approach is typically preferred for early career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Chronological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Better for new graduates and early career</a:t>
            </a:r>
          </a:p>
          <a:p>
            <a:r>
              <a:rPr lang="en-US" dirty="0" smtClean="0"/>
              <a:t>Resume divided into time progress</a:t>
            </a:r>
          </a:p>
          <a:p>
            <a:r>
              <a:rPr lang="en-US" dirty="0" smtClean="0"/>
              <a:t>Education:</a:t>
            </a:r>
          </a:p>
          <a:p>
            <a:pPr lvl="1"/>
            <a:r>
              <a:rPr lang="en-US" dirty="0" smtClean="0"/>
              <a:t>What studied (B.Sc. Electrical Engineering, Electronics and Communications)</a:t>
            </a:r>
          </a:p>
          <a:p>
            <a:pPr lvl="1"/>
            <a:r>
              <a:rPr lang="en-US" dirty="0" smtClean="0"/>
              <a:t>Where (University)</a:t>
            </a:r>
          </a:p>
          <a:p>
            <a:pPr lvl="1"/>
            <a:r>
              <a:rPr lang="en-US" dirty="0" smtClean="0"/>
              <a:t>From, to</a:t>
            </a:r>
          </a:p>
          <a:p>
            <a:pPr lvl="1"/>
            <a:r>
              <a:rPr lang="en-US" dirty="0" smtClean="0"/>
              <a:t>Over all grade and selected subjects related to job</a:t>
            </a:r>
          </a:p>
          <a:p>
            <a:r>
              <a:rPr lang="en-US" dirty="0" smtClean="0"/>
              <a:t>Work experience, newest first</a:t>
            </a:r>
          </a:p>
          <a:p>
            <a:pPr lvl="1"/>
            <a:r>
              <a:rPr lang="en-US" dirty="0" smtClean="0"/>
              <a:t> Projects or responsibilities in each company or organization</a:t>
            </a:r>
          </a:p>
          <a:p>
            <a:r>
              <a:rPr lang="en-US" dirty="0" smtClean="0"/>
              <a:t>Disadvantage: not providing an integrated idea about experiences</a:t>
            </a:r>
          </a:p>
          <a:p>
            <a:r>
              <a:rPr lang="en-US" dirty="0" smtClean="0"/>
              <a:t>Solution: add a highlights section at the top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Resume divided into functions</a:t>
            </a:r>
          </a:p>
          <a:p>
            <a:r>
              <a:rPr lang="en-US" dirty="0" smtClean="0"/>
              <a:t>Collect information about key qualifications</a:t>
            </a:r>
          </a:p>
          <a:p>
            <a:r>
              <a:rPr lang="en-US" dirty="0" smtClean="0"/>
              <a:t>Example: you may have a section of “Project Management”:</a:t>
            </a:r>
          </a:p>
          <a:p>
            <a:pPr lvl="1"/>
            <a:r>
              <a:rPr lang="en-US" dirty="0" smtClean="0"/>
              <a:t>Courses attended and grades</a:t>
            </a:r>
          </a:p>
          <a:p>
            <a:pPr lvl="1"/>
            <a:r>
              <a:rPr lang="en-US" dirty="0" smtClean="0"/>
              <a:t>Seminars attended or given in management</a:t>
            </a:r>
          </a:p>
          <a:p>
            <a:pPr lvl="1"/>
            <a:r>
              <a:rPr lang="en-US" dirty="0" smtClean="0"/>
              <a:t>Roles in management in different companies you worked at</a:t>
            </a:r>
          </a:p>
          <a:p>
            <a:r>
              <a:rPr lang="en-US" dirty="0" smtClean="0"/>
              <a:t>Example: you may have a section of “Electronic Design”:</a:t>
            </a:r>
          </a:p>
          <a:p>
            <a:pPr lvl="1"/>
            <a:r>
              <a:rPr lang="en-US" dirty="0" smtClean="0"/>
              <a:t>Courses in electronics and their grades</a:t>
            </a:r>
          </a:p>
          <a:p>
            <a:pPr lvl="1"/>
            <a:r>
              <a:rPr lang="en-US" dirty="0" smtClean="0"/>
              <a:t>Projects in electronics and their grades</a:t>
            </a:r>
          </a:p>
          <a:p>
            <a:pPr lvl="1"/>
            <a:r>
              <a:rPr lang="en-US" dirty="0" smtClean="0"/>
              <a:t>Work experience(s) in electronics design, maintenance, troubleshooting at different jobs</a:t>
            </a:r>
          </a:p>
          <a:p>
            <a:r>
              <a:rPr lang="en-US" dirty="0" smtClean="0"/>
              <a:t>Disadvantage: No time progress is immediately clear</a:t>
            </a:r>
          </a:p>
          <a:p>
            <a:r>
              <a:rPr lang="en-US" dirty="0" smtClean="0"/>
              <a:t>Solution: Short education and experience section without details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2751"/>
            <a:ext cx="6705599" cy="67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" y="3200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Chronological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3886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Functional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Objectives Section:</a:t>
            </a:r>
          </a:p>
          <a:p>
            <a:pPr lvl="1"/>
            <a:r>
              <a:rPr lang="en-US" dirty="0" smtClean="0"/>
              <a:t>Two or 3 lines at most</a:t>
            </a:r>
          </a:p>
          <a:p>
            <a:pPr lvl="1"/>
            <a:r>
              <a:rPr lang="en-US" dirty="0" smtClean="0"/>
              <a:t>Work you want to do, position to seek, organization to work for</a:t>
            </a:r>
          </a:p>
          <a:p>
            <a:pPr lvl="1"/>
            <a:r>
              <a:rPr lang="en-US" dirty="0" smtClean="0"/>
              <a:t>It should be somewhat specific, not just nice words</a:t>
            </a:r>
          </a:p>
          <a:p>
            <a:pPr lvl="1"/>
            <a:r>
              <a:rPr lang="en-US" dirty="0" smtClean="0"/>
              <a:t>It should be tailored for each employer</a:t>
            </a:r>
          </a:p>
          <a:p>
            <a:r>
              <a:rPr lang="en-US" dirty="0" smtClean="0"/>
              <a:t>Weak example of objectives section: </a:t>
            </a:r>
          </a:p>
          <a:p>
            <a:pPr lvl="1"/>
            <a:r>
              <a:rPr lang="en-US" dirty="0" smtClean="0"/>
              <a:t>Seeking a challenging rewarding career with a dynamic upscale company where I will have ample room for professional and personal growth.</a:t>
            </a:r>
          </a:p>
          <a:p>
            <a:r>
              <a:rPr lang="en-US" dirty="0" smtClean="0"/>
              <a:t>Good example of objectives section:</a:t>
            </a:r>
          </a:p>
          <a:p>
            <a:pPr lvl="1"/>
            <a:r>
              <a:rPr lang="en-US" dirty="0" smtClean="0"/>
              <a:t>Electrical engineer seeking position in electronic design using hardware CPLDs and FPGAs or programming microcontrollers and DSPs in a multinational organization where I can convert design plans into working products.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3525</TotalTime>
  <Words>1050</Words>
  <Application>Microsoft Office PowerPoint</Application>
  <PresentationFormat>On-screen Show (4:3)</PresentationFormat>
  <Paragraphs>176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EE x12 Technical Reports Writing Lecture 8</vt:lpstr>
      <vt:lpstr>Chapter 10</vt:lpstr>
      <vt:lpstr>Outline</vt:lpstr>
      <vt:lpstr>What is a Resume</vt:lpstr>
      <vt:lpstr>Design Approaches</vt:lpstr>
      <vt:lpstr>Chronological Approach</vt:lpstr>
      <vt:lpstr>Functional Approach</vt:lpstr>
      <vt:lpstr>Slide 8</vt:lpstr>
      <vt:lpstr>Design Components</vt:lpstr>
      <vt:lpstr>Design Components, cont.</vt:lpstr>
      <vt:lpstr>Objectives and Highlights sections</vt:lpstr>
      <vt:lpstr>Design Components, cont.</vt:lpstr>
      <vt:lpstr>Presentation of Details</vt:lpstr>
      <vt:lpstr>Presentation of Details, cont</vt:lpstr>
      <vt:lpstr>Education Section</vt:lpstr>
      <vt:lpstr>Experience Sections</vt:lpstr>
      <vt:lpstr>Overall Format</vt:lpstr>
      <vt:lpstr>Several Possible Formats</vt:lpstr>
      <vt:lpstr>Example Resume (1 page)</vt:lpstr>
      <vt:lpstr>Example Resume (2 pages)</vt:lpstr>
      <vt:lpstr>Cover Letter</vt:lpstr>
      <vt:lpstr>Cover Letter, cont</vt:lpstr>
      <vt:lpstr>Example Cover Letters</vt:lpstr>
      <vt:lpstr>Example Cover Letters, cont.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Discrete Fourier Transform</dc:title>
  <dc:creator>Essam Sourour</dc:creator>
  <cp:lastModifiedBy>Essam Sourour</cp:lastModifiedBy>
  <cp:revision>1006</cp:revision>
  <dcterms:created xsi:type="dcterms:W3CDTF">2006-08-16T00:00:00Z</dcterms:created>
  <dcterms:modified xsi:type="dcterms:W3CDTF">2014-12-25T18:29:33Z</dcterms:modified>
</cp:coreProperties>
</file>